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0" r:id="rId4"/>
    <p:sldId id="291" r:id="rId5"/>
    <p:sldId id="292" r:id="rId6"/>
    <p:sldId id="276" r:id="rId7"/>
    <p:sldId id="288" r:id="rId8"/>
    <p:sldId id="277" r:id="rId9"/>
    <p:sldId id="261" r:id="rId10"/>
    <p:sldId id="275" r:id="rId11"/>
    <p:sldId id="278" r:id="rId12"/>
    <p:sldId id="258" r:id="rId13"/>
    <p:sldId id="257" r:id="rId14"/>
    <p:sldId id="259" r:id="rId15"/>
    <p:sldId id="262" r:id="rId16"/>
    <p:sldId id="279" r:id="rId17"/>
    <p:sldId id="284" r:id="rId18"/>
    <p:sldId id="285" r:id="rId19"/>
    <p:sldId id="282" r:id="rId20"/>
    <p:sldId id="263" r:id="rId21"/>
    <p:sldId id="280" r:id="rId22"/>
    <p:sldId id="286" r:id="rId23"/>
    <p:sldId id="287" r:id="rId24"/>
    <p:sldId id="283" r:id="rId25"/>
    <p:sldId id="264" r:id="rId26"/>
    <p:sldId id="281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4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21A"/>
    <a:srgbClr val="01AF0D"/>
    <a:srgbClr val="548235"/>
    <a:srgbClr val="B36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1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79CA5-0DB9-443C-8E8D-58DBFFCB0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7AF6AD-3FC6-4A86-9538-CDB4D6F7B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FCA387-624F-42A3-A1A2-7423D943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7A4E4E-25A0-41BA-AD6D-E734013C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0F715F-DE27-4C3D-AFD0-1ABEEBF6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694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44E3C-2DF6-4E5A-A3B3-11E91D9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E53391-B808-4045-8799-BB686ED20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326EC5-D241-4874-8BAC-75FCB7538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3E674F-AC69-4320-AB3F-311E31B2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F592EC-0290-4401-99C7-6D4D3A06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60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8D64B7E-EFB2-4793-B688-7247D9B7C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ECF0E9-F844-492E-BA28-95E693C12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506A23-E875-4E81-B74D-8C1DB3C5E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C92ABA-4593-409F-A1ED-2D3C7106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A69D9B-6CC4-4266-BE94-47748330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8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48599-E18C-4819-A9EB-9EA89EA0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E18CF2-F830-4BAD-9B50-DC8BFE874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2E313A-1B58-453E-AC77-1866D0B8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FF5856-54EA-46AC-ADE9-454AE6DE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D761AB-6536-428D-89AA-316D7103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83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D79EC-05BD-4462-A856-3AA4A548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F60895-D780-4EFC-A97D-EB980F54D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C8056C-3621-44C2-BDF6-CE7DA467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B198B4-7D77-4C00-BE43-3B0B1427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7A2B4A-0EC0-4411-BCA7-EDD75C71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95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AD2BB-212B-4EE7-B324-CF2A8CD2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79382D-07C2-4EE4-A79F-EEB61E842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37371A-E8EC-46EF-B50D-ED3BB52B9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18DE43-7B69-4F17-8AB0-ABBE690B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93B35A-CB56-435C-93D0-6F51958E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284ECE-2AF3-4692-B01F-92802F2B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29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EED880-561C-45AB-848F-3F4C55CC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62BBC8-D33D-44B6-AC94-E8666C3D8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FBEF9B-9EE3-4711-B47C-203E51596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62BD32-E828-4A13-AA3F-80D2F5B1D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748346-DFA0-4CFD-A861-EBBD57ABA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00FDAAB-BA8B-487C-B2EF-29467B98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BA7A6D-66C5-4C99-841E-E50B442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B8A785-5498-4BA4-B91A-08B2A22E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24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E96ED-E35D-4769-BEC4-0468363D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915E53-C9F6-4197-99A9-49BB9145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D1BE1F-6927-46FE-BEE2-53D0FDA6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899500-E811-42CB-9BE6-5C5C0629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3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9A3DC27-49FC-45A6-B473-DE783D55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6033D9-6396-49EF-8DE9-CD7E45F9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1239CE-4E58-4582-AE5A-9BBAD6B9B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53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4AA7D-18DB-4502-A563-27D07D23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BAAA0A-A296-4B4B-8E17-1024AB1CC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72CDF-E4F6-433F-A0EE-057069BEE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B301E2-3E8C-40C7-8735-15B4C56F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2EE5BB-0065-4C62-8C4B-72E6F371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83BB7D-A8B2-4E03-A8D8-4DEFAAB1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42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C79DCC-38F6-4043-92F7-F6E76A0E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D58206-B657-448A-82AA-A6A1E4FA6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29E339-D613-47C2-B493-32BC601CB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1AE8AE-82A3-4422-993A-87E94770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045D7A-1736-4057-BF5C-EBB5FA2DD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8B0E28-EE28-4911-957E-D5E07319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10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96236-5DE4-4008-B922-DC2936FB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B24682-C094-44CC-BC9C-1C3FAADEA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AB8C1F-130F-4C3C-A9D2-0BBD3E6A5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5C0EB-61D6-45DD-9A4F-DB74E4A49C6C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E129A9-E038-4678-9740-4E17A45C6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D02FF5-9FC8-4171-8CA7-17D8B037B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CE8FE-A98E-4ECD-B17F-25526E03C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83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sv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svg"/><Relationship Id="rId5" Type="http://schemas.openxmlformats.org/officeDocument/2006/relationships/image" Target="../media/image8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3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8.svg"/><Relationship Id="rId18" Type="http://schemas.openxmlformats.org/officeDocument/2006/relationships/image" Target="../media/image26.png"/><Relationship Id="rId3" Type="http://schemas.openxmlformats.org/officeDocument/2006/relationships/image" Target="../media/image25.svg"/><Relationship Id="rId21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image" Target="../media/image24.png"/><Relationship Id="rId16" Type="http://schemas.openxmlformats.org/officeDocument/2006/relationships/image" Target="../media/image11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23.svg"/><Relationship Id="rId10" Type="http://schemas.openxmlformats.org/officeDocument/2006/relationships/image" Target="../media/image5.png"/><Relationship Id="rId19" Type="http://schemas.openxmlformats.org/officeDocument/2006/relationships/image" Target="../media/image27.svg"/><Relationship Id="rId4" Type="http://schemas.openxmlformats.org/officeDocument/2006/relationships/image" Target="../media/image1.png"/><Relationship Id="rId9" Type="http://schemas.openxmlformats.org/officeDocument/2006/relationships/image" Target="../media/image29.sv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svg"/><Relationship Id="rId3" Type="http://schemas.openxmlformats.org/officeDocument/2006/relationships/image" Target="../media/image25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7.sv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3.wdp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12" Type="http://schemas.openxmlformats.org/officeDocument/2006/relationships/image" Target="../media/image40.png"/><Relationship Id="rId17" Type="http://schemas.microsoft.com/office/2007/relationships/hdphoto" Target="../media/hdphoto5.wdp"/><Relationship Id="rId2" Type="http://schemas.openxmlformats.org/officeDocument/2006/relationships/image" Target="../media/image24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3.svg"/><Relationship Id="rId15" Type="http://schemas.microsoft.com/office/2007/relationships/hdphoto" Target="../media/hdphoto4.wdp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6.png"/><Relationship Id="rId5" Type="http://schemas.openxmlformats.org/officeDocument/2006/relationships/image" Target="../media/image23.svg"/><Relationship Id="rId10" Type="http://schemas.openxmlformats.org/officeDocument/2006/relationships/image" Target="../media/image45.png"/><Relationship Id="rId4" Type="http://schemas.openxmlformats.org/officeDocument/2006/relationships/image" Target="../media/image22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3.wdp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12" Type="http://schemas.openxmlformats.org/officeDocument/2006/relationships/image" Target="../media/image40.png"/><Relationship Id="rId2" Type="http://schemas.openxmlformats.org/officeDocument/2006/relationships/image" Target="../media/image24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3.svg"/><Relationship Id="rId15" Type="http://schemas.microsoft.com/office/2007/relationships/hdphoto" Target="../media/hdphoto4.wdp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7.svg"/><Relationship Id="rId3" Type="http://schemas.openxmlformats.org/officeDocument/2006/relationships/image" Target="../media/image25.svg"/><Relationship Id="rId7" Type="http://schemas.openxmlformats.org/officeDocument/2006/relationships/image" Target="../media/image23.svg"/><Relationship Id="rId12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9.svg"/><Relationship Id="rId5" Type="http://schemas.openxmlformats.org/officeDocument/2006/relationships/image" Target="../media/image49.svg"/><Relationship Id="rId10" Type="http://schemas.openxmlformats.org/officeDocument/2006/relationships/image" Target="../media/image28.png"/><Relationship Id="rId4" Type="http://schemas.openxmlformats.org/officeDocument/2006/relationships/image" Target="../media/image48.png"/><Relationship Id="rId9" Type="http://schemas.openxmlformats.org/officeDocument/2006/relationships/image" Target="../media/image5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4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microsoft.com/office/2007/relationships/hdphoto" Target="../media/hdphoto6.wdp"/><Relationship Id="rId5" Type="http://schemas.openxmlformats.org/officeDocument/2006/relationships/image" Target="../media/image23.svg"/><Relationship Id="rId10" Type="http://schemas.openxmlformats.org/officeDocument/2006/relationships/image" Target="../media/image52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9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7.png"/><Relationship Id="rId5" Type="http://schemas.openxmlformats.org/officeDocument/2006/relationships/image" Target="../media/image23.svg"/><Relationship Id="rId10" Type="http://schemas.openxmlformats.org/officeDocument/2006/relationships/image" Target="../media/image56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9.png"/><Relationship Id="rId3" Type="http://schemas.openxmlformats.org/officeDocument/2006/relationships/image" Target="../media/image23.svg"/><Relationship Id="rId7" Type="http://schemas.openxmlformats.org/officeDocument/2006/relationships/image" Target="../media/image57.png"/><Relationship Id="rId12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24.png"/><Relationship Id="rId5" Type="http://schemas.openxmlformats.org/officeDocument/2006/relationships/image" Target="../media/image28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27.svg"/><Relationship Id="rId3" Type="http://schemas.openxmlformats.org/officeDocument/2006/relationships/image" Target="../media/image25.svg"/><Relationship Id="rId7" Type="http://schemas.openxmlformats.org/officeDocument/2006/relationships/image" Target="../media/image23.svg"/><Relationship Id="rId12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9.svg"/><Relationship Id="rId5" Type="http://schemas.openxmlformats.org/officeDocument/2006/relationships/image" Target="../media/image19.sv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6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5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6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63.png"/><Relationship Id="rId5" Type="http://schemas.openxmlformats.org/officeDocument/2006/relationships/image" Target="../media/image23.svg"/><Relationship Id="rId10" Type="http://schemas.openxmlformats.org/officeDocument/2006/relationships/image" Target="../media/image62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microsoft.com/office/2007/relationships/hdphoto" Target="../media/hdphoto7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image" Target="../media/image35.sv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7.svg"/><Relationship Id="rId5" Type="http://schemas.openxmlformats.org/officeDocument/2006/relationships/image" Target="../media/image31.svg"/><Relationship Id="rId1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image" Target="../media/image35.sv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7.svg"/><Relationship Id="rId5" Type="http://schemas.openxmlformats.org/officeDocument/2006/relationships/image" Target="../media/image31.svg"/><Relationship Id="rId1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image" Target="../media/image35.sv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7.svg"/><Relationship Id="rId5" Type="http://schemas.openxmlformats.org/officeDocument/2006/relationships/image" Target="../media/image31.svg"/><Relationship Id="rId1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image" Target="../media/image35.sv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7.svg"/><Relationship Id="rId5" Type="http://schemas.openxmlformats.org/officeDocument/2006/relationships/image" Target="../media/image31.svg"/><Relationship Id="rId1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image" Target="../media/image35.sv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7.svg"/><Relationship Id="rId5" Type="http://schemas.openxmlformats.org/officeDocument/2006/relationships/image" Target="../media/image31.svg"/><Relationship Id="rId1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image" Target="../media/image35.sv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7.svg"/><Relationship Id="rId5" Type="http://schemas.openxmlformats.org/officeDocument/2006/relationships/image" Target="../media/image31.svg"/><Relationship Id="rId1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image" Target="../media/image35.sv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7.svg"/><Relationship Id="rId5" Type="http://schemas.openxmlformats.org/officeDocument/2006/relationships/image" Target="../media/image31.svg"/><Relationship Id="rId1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23.svg"/><Relationship Id="rId12" Type="http://schemas.openxmlformats.org/officeDocument/2006/relationships/image" Target="../media/image36.png"/><Relationship Id="rId17" Type="http://schemas.openxmlformats.org/officeDocument/2006/relationships/image" Target="../media/image35.svg"/><Relationship Id="rId2" Type="http://schemas.openxmlformats.org/officeDocument/2006/relationships/image" Target="../media/image26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9.svg"/><Relationship Id="rId5" Type="http://schemas.openxmlformats.org/officeDocument/2006/relationships/image" Target="../media/image33.svg"/><Relationship Id="rId15" Type="http://schemas.openxmlformats.org/officeDocument/2006/relationships/image" Target="../media/image25.sv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31.svg"/><Relationship Id="rId1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image" Target="../media/image35.sv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7.svg"/><Relationship Id="rId5" Type="http://schemas.openxmlformats.org/officeDocument/2006/relationships/image" Target="../media/image31.svg"/><Relationship Id="rId1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4F966FEC-D57A-4B45-9005-BDB6A6DBC6AB}"/>
              </a:ext>
            </a:extLst>
          </p:cNvPr>
          <p:cNvGrpSpPr/>
          <p:nvPr/>
        </p:nvGrpSpPr>
        <p:grpSpPr>
          <a:xfrm>
            <a:off x="-1775218" y="-171000"/>
            <a:ext cx="7200000" cy="7200000"/>
            <a:chOff x="5043126" y="-161750"/>
            <a:chExt cx="7200000" cy="7200000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27B5B37-2B2C-41B9-912D-D9B6510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3126" y="-161750"/>
              <a:ext cx="7200000" cy="7200000"/>
            </a:xfrm>
            <a:prstGeom prst="rect">
              <a:avLst/>
            </a:prstGeom>
          </p:spPr>
        </p:pic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921704A3-0F53-4A0A-A070-15180B84D480}"/>
                </a:ext>
              </a:extLst>
            </p:cNvPr>
            <p:cNvSpPr/>
            <p:nvPr/>
          </p:nvSpPr>
          <p:spPr>
            <a:xfrm>
              <a:off x="7203126" y="2033901"/>
              <a:ext cx="2880000" cy="28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B3827360-6A8A-4291-9073-3E92107950F0}"/>
                </a:ext>
              </a:extLst>
            </p:cNvPr>
            <p:cNvGrpSpPr/>
            <p:nvPr/>
          </p:nvGrpSpPr>
          <p:grpSpPr>
            <a:xfrm>
              <a:off x="7442526" y="2273301"/>
              <a:ext cx="2401200" cy="2401200"/>
              <a:chOff x="3666000" y="386100"/>
              <a:chExt cx="2700000" cy="27000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81F7A393-EC0B-4FF7-8985-0CF6FE2E3FCC}"/>
                  </a:ext>
                </a:extLst>
              </p:cNvPr>
              <p:cNvSpPr/>
              <p:nvPr/>
            </p:nvSpPr>
            <p:spPr>
              <a:xfrm>
                <a:off x="3666000" y="386100"/>
                <a:ext cx="2700000" cy="270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52E9554D-A5C3-4572-B424-378F4608C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6000" y="656100"/>
                <a:ext cx="2160000" cy="2160000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9555876B-3974-42C0-AABE-E8294F912217}"/>
              </a:ext>
            </a:extLst>
          </p:cNvPr>
          <p:cNvGrpSpPr/>
          <p:nvPr/>
        </p:nvGrpSpPr>
        <p:grpSpPr>
          <a:xfrm>
            <a:off x="1608391" y="-171000"/>
            <a:ext cx="7200000" cy="7200000"/>
            <a:chOff x="-7896212" y="-2385480"/>
            <a:chExt cx="7200000" cy="7200000"/>
          </a:xfrm>
        </p:grpSpPr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A9B85228-BACE-4CBC-A2C1-FB5769D5F147}"/>
                </a:ext>
              </a:extLst>
            </p:cNvPr>
            <p:cNvGrpSpPr/>
            <p:nvPr/>
          </p:nvGrpSpPr>
          <p:grpSpPr>
            <a:xfrm>
              <a:off x="-7896212" y="-2385480"/>
              <a:ext cx="7200000" cy="7200000"/>
              <a:chOff x="6307350" y="-5972520"/>
              <a:chExt cx="7200000" cy="7200000"/>
            </a:xfrm>
          </p:grpSpPr>
          <p:pic>
            <p:nvPicPr>
              <p:cNvPr id="44" name="Рисунок 43">
                <a:extLst>
                  <a:ext uri="{FF2B5EF4-FFF2-40B4-BE49-F238E27FC236}">
                    <a16:creationId xmlns:a16="http://schemas.microsoft.com/office/drawing/2014/main" id="{BD3909AB-814B-4AFF-A2D3-B22D5E5B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07350" y="-5972520"/>
                <a:ext cx="7200000" cy="7200000"/>
              </a:xfrm>
              <a:prstGeom prst="rect">
                <a:avLst/>
              </a:prstGeom>
            </p:spPr>
          </p:pic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A109164F-E454-4906-9572-815AFA883768}"/>
                  </a:ext>
                </a:extLst>
              </p:cNvPr>
              <p:cNvSpPr/>
              <p:nvPr/>
            </p:nvSpPr>
            <p:spPr>
              <a:xfrm>
                <a:off x="8467350" y="-3812520"/>
                <a:ext cx="2880000" cy="28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EFF7184B-E665-4435-8688-72F3A90EC875}"/>
                </a:ext>
              </a:extLst>
            </p:cNvPr>
            <p:cNvGrpSpPr/>
            <p:nvPr/>
          </p:nvGrpSpPr>
          <p:grpSpPr>
            <a:xfrm>
              <a:off x="-5496812" y="13920"/>
              <a:ext cx="2401200" cy="2401200"/>
              <a:chOff x="3638600" y="3407400"/>
              <a:chExt cx="2700000" cy="2700000"/>
            </a:xfrm>
          </p:grpSpPr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2B79894E-7A48-4AAE-A9AC-D584E14ADD52}"/>
                  </a:ext>
                </a:extLst>
              </p:cNvPr>
              <p:cNvSpPr/>
              <p:nvPr/>
            </p:nvSpPr>
            <p:spPr>
              <a:xfrm>
                <a:off x="3638600" y="3407400"/>
                <a:ext cx="2700000" cy="270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D8014BCB-D164-4F73-98D2-19EE959DD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88600" y="3917601"/>
                <a:ext cx="1800000" cy="1800000"/>
              </a:xfrm>
              <a:prstGeom prst="rect">
                <a:avLst/>
              </a:prstGeom>
            </p:spPr>
          </p:pic>
        </p:grp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C80AE04-36C5-4127-B296-586DBAF0E286}"/>
              </a:ext>
            </a:extLst>
          </p:cNvPr>
          <p:cNvGrpSpPr/>
          <p:nvPr/>
        </p:nvGrpSpPr>
        <p:grpSpPr>
          <a:xfrm>
            <a:off x="5447791" y="-152082"/>
            <a:ext cx="7200000" cy="7200000"/>
            <a:chOff x="4008022" y="-182315"/>
            <a:chExt cx="7200000" cy="7200000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B5C4244B-CCB0-4275-9C04-642F5573C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08022" y="-182315"/>
              <a:ext cx="7200000" cy="7200000"/>
            </a:xfrm>
            <a:prstGeom prst="rect">
              <a:avLst/>
            </a:prstGeom>
          </p:spPr>
        </p:pic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2022A022-14D2-4816-A6CB-2EB267DA8513}"/>
                </a:ext>
              </a:extLst>
            </p:cNvPr>
            <p:cNvGrpSpPr/>
            <p:nvPr/>
          </p:nvGrpSpPr>
          <p:grpSpPr>
            <a:xfrm>
              <a:off x="6168022" y="1977685"/>
              <a:ext cx="2880000" cy="2880000"/>
              <a:chOff x="3004650" y="1843495"/>
              <a:chExt cx="3240000" cy="3240000"/>
            </a:xfrm>
          </p:grpSpPr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81168A4F-F004-4063-9981-9EF7F53FC703}"/>
                  </a:ext>
                </a:extLst>
              </p:cNvPr>
              <p:cNvSpPr/>
              <p:nvPr/>
            </p:nvSpPr>
            <p:spPr>
              <a:xfrm>
                <a:off x="3004650" y="1843495"/>
                <a:ext cx="3240000" cy="32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F679053E-624B-47A1-9547-505A8444B8C1}"/>
                  </a:ext>
                </a:extLst>
              </p:cNvPr>
              <p:cNvGrpSpPr/>
              <p:nvPr/>
            </p:nvGrpSpPr>
            <p:grpSpPr>
              <a:xfrm>
                <a:off x="3274650" y="2123901"/>
                <a:ext cx="2700000" cy="2700000"/>
                <a:chOff x="8216050" y="3639500"/>
                <a:chExt cx="2700000" cy="2700000"/>
              </a:xfrm>
            </p:grpSpPr>
            <p:sp>
              <p:nvSpPr>
                <p:cNvPr id="18" name="Овал 17">
                  <a:extLst>
                    <a:ext uri="{FF2B5EF4-FFF2-40B4-BE49-F238E27FC236}">
                      <a16:creationId xmlns:a16="http://schemas.microsoft.com/office/drawing/2014/main" id="{F5488D8F-94A0-4E2D-897B-7EADD10EC578}"/>
                    </a:ext>
                  </a:extLst>
                </p:cNvPr>
                <p:cNvSpPr/>
                <p:nvPr/>
              </p:nvSpPr>
              <p:spPr>
                <a:xfrm>
                  <a:off x="8216050" y="3639500"/>
                  <a:ext cx="2700000" cy="270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11" name="Рисунок 10">
                  <a:extLst>
                    <a:ext uri="{FF2B5EF4-FFF2-40B4-BE49-F238E27FC236}">
                      <a16:creationId xmlns:a16="http://schemas.microsoft.com/office/drawing/2014/main" id="{334DF1E6-7A05-4F49-89C7-485B9311E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86050" y="3909500"/>
                  <a:ext cx="2160000" cy="2160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78777B66-6355-45D9-BE51-3BBB0D78777C}"/>
              </a:ext>
            </a:extLst>
          </p:cNvPr>
          <p:cNvGrpSpPr/>
          <p:nvPr/>
        </p:nvGrpSpPr>
        <p:grpSpPr>
          <a:xfrm>
            <a:off x="9070800" y="-62048"/>
            <a:ext cx="7200000" cy="7200000"/>
            <a:chOff x="-647625" y="0"/>
            <a:chExt cx="7200000" cy="7200000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CF208D65-EBA2-4C5F-BDF4-6B78222216D9}"/>
                </a:ext>
              </a:extLst>
            </p:cNvPr>
            <p:cNvGrpSpPr/>
            <p:nvPr/>
          </p:nvGrpSpPr>
          <p:grpSpPr>
            <a:xfrm>
              <a:off x="-647625" y="0"/>
              <a:ext cx="7200000" cy="7200000"/>
              <a:chOff x="6307350" y="-5972520"/>
              <a:chExt cx="7200000" cy="7200000"/>
            </a:xfrm>
          </p:grpSpPr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7B867EFE-B787-48ED-82B2-F39A91896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07350" y="-5972520"/>
                <a:ext cx="7200000" cy="7200000"/>
              </a:xfrm>
              <a:prstGeom prst="rect">
                <a:avLst/>
              </a:prstGeom>
            </p:spPr>
          </p:pic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3B18C979-DD42-4155-9C71-14B294B3A97D}"/>
                  </a:ext>
                </a:extLst>
              </p:cNvPr>
              <p:cNvSpPr/>
              <p:nvPr/>
            </p:nvSpPr>
            <p:spPr>
              <a:xfrm>
                <a:off x="8467350" y="-3812520"/>
                <a:ext cx="2880000" cy="28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4CAADB08-D8A0-495F-8B48-22F173A713FA}"/>
                </a:ext>
              </a:extLst>
            </p:cNvPr>
            <p:cNvGrpSpPr/>
            <p:nvPr/>
          </p:nvGrpSpPr>
          <p:grpSpPr>
            <a:xfrm>
              <a:off x="1751775" y="2399400"/>
              <a:ext cx="2401200" cy="2401200"/>
              <a:chOff x="2883400" y="2209800"/>
              <a:chExt cx="2700000" cy="2700000"/>
            </a:xfrm>
          </p:grpSpPr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E4D47A26-B89B-47D4-8DB1-6D4B5148193D}"/>
                  </a:ext>
                </a:extLst>
              </p:cNvPr>
              <p:cNvSpPr/>
              <p:nvPr/>
            </p:nvSpPr>
            <p:spPr>
              <a:xfrm>
                <a:off x="2883400" y="2209800"/>
                <a:ext cx="2700000" cy="270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D9C8B305-722C-4BBA-B994-0343E40A6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153400" y="2479800"/>
                <a:ext cx="2160000" cy="21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2058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CAADB08-D8A0-495F-8B48-22F173A713FA}"/>
              </a:ext>
            </a:extLst>
          </p:cNvPr>
          <p:cNvGrpSpPr/>
          <p:nvPr/>
        </p:nvGrpSpPr>
        <p:grpSpPr>
          <a:xfrm>
            <a:off x="394650" y="3247444"/>
            <a:ext cx="2700000" cy="2700000"/>
            <a:chOff x="2883400" y="2209800"/>
            <a:chExt cx="2700000" cy="2700000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4D47A26-B89B-47D4-8DB1-6D4B5148193D}"/>
                </a:ext>
              </a:extLst>
            </p:cNvPr>
            <p:cNvSpPr/>
            <p:nvPr/>
          </p:nvSpPr>
          <p:spPr>
            <a:xfrm>
              <a:off x="2883400" y="2209800"/>
              <a:ext cx="2700000" cy="270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D9C8B305-722C-4BBA-B994-0343E40A6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3400" y="2479800"/>
              <a:ext cx="2160000" cy="21600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FF7184B-E665-4435-8688-72F3A90EC875}"/>
              </a:ext>
            </a:extLst>
          </p:cNvPr>
          <p:cNvGrpSpPr/>
          <p:nvPr/>
        </p:nvGrpSpPr>
        <p:grpSpPr>
          <a:xfrm>
            <a:off x="394650" y="248500"/>
            <a:ext cx="2700000" cy="2700000"/>
            <a:chOff x="3638600" y="3407400"/>
            <a:chExt cx="2700000" cy="27000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2B79894E-7A48-4AAE-A9AC-D584E14ADD52}"/>
                </a:ext>
              </a:extLst>
            </p:cNvPr>
            <p:cNvSpPr/>
            <p:nvPr/>
          </p:nvSpPr>
          <p:spPr>
            <a:xfrm>
              <a:off x="3638600" y="3407400"/>
              <a:ext cx="2700000" cy="270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8014BCB-D164-4F73-98D2-19EE959DD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88600" y="3917601"/>
              <a:ext cx="1800000" cy="180000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B3827360-6A8A-4291-9073-3E92107950F0}"/>
              </a:ext>
            </a:extLst>
          </p:cNvPr>
          <p:cNvGrpSpPr/>
          <p:nvPr/>
        </p:nvGrpSpPr>
        <p:grpSpPr>
          <a:xfrm>
            <a:off x="3544650" y="308701"/>
            <a:ext cx="2700000" cy="2700000"/>
            <a:chOff x="3666000" y="386100"/>
            <a:chExt cx="2700000" cy="27000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81F7A393-EC0B-4FF7-8985-0CF6FE2E3FCC}"/>
                </a:ext>
              </a:extLst>
            </p:cNvPr>
            <p:cNvSpPr/>
            <p:nvPr/>
          </p:nvSpPr>
          <p:spPr>
            <a:xfrm>
              <a:off x="3666000" y="386100"/>
              <a:ext cx="2700000" cy="270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52E9554D-A5C3-4572-B424-378F4608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36000" y="656100"/>
              <a:ext cx="2160000" cy="2160000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F679053E-624B-47A1-9547-505A8444B8C1}"/>
              </a:ext>
            </a:extLst>
          </p:cNvPr>
          <p:cNvGrpSpPr/>
          <p:nvPr/>
        </p:nvGrpSpPr>
        <p:grpSpPr>
          <a:xfrm>
            <a:off x="6694650" y="308701"/>
            <a:ext cx="2700000" cy="2700000"/>
            <a:chOff x="8216050" y="3639500"/>
            <a:chExt cx="2700000" cy="2700000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F5488D8F-94A0-4E2D-897B-7EADD10EC578}"/>
                </a:ext>
              </a:extLst>
            </p:cNvPr>
            <p:cNvSpPr/>
            <p:nvPr/>
          </p:nvSpPr>
          <p:spPr>
            <a:xfrm>
              <a:off x="8216050" y="3639500"/>
              <a:ext cx="2700000" cy="270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34DF1E6-7A05-4F49-89C7-485B9311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86050" y="3909500"/>
              <a:ext cx="2160000" cy="2160000"/>
            </a:xfrm>
            <a:prstGeom prst="rect">
              <a:avLst/>
            </a:prstGeom>
          </p:spPr>
        </p:pic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791F10-FE45-48B2-A75B-2104B71A1C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532" y="3429000"/>
            <a:ext cx="1800000" cy="180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6647D6C-4585-4648-B489-B7DA267E4C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13469" y="3877444"/>
            <a:ext cx="1800000" cy="1800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4801B8D-B8A2-4165-88E4-A0A3CEC4C8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91200" y="3124200"/>
            <a:ext cx="1584000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67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B7476B-D4EE-4D58-BDC6-7360A9C6F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00" y="990343"/>
            <a:ext cx="2052000" cy="3168000"/>
          </a:xfrm>
          <a:prstGeom prst="roundRect">
            <a:avLst>
              <a:gd name="adj" fmla="val 8660"/>
            </a:avLst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D8D7C9C-3B7D-4571-B2C6-65F086764145}"/>
              </a:ext>
            </a:extLst>
          </p:cNvPr>
          <p:cNvGrpSpPr/>
          <p:nvPr/>
        </p:nvGrpSpPr>
        <p:grpSpPr>
          <a:xfrm>
            <a:off x="599050" y="1409814"/>
            <a:ext cx="2052000" cy="3168000"/>
            <a:chOff x="599050" y="1409814"/>
            <a:chExt cx="2052000" cy="3168000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19FC7C3A-FD05-4F50-B885-59B7DE2060F0}"/>
                </a:ext>
              </a:extLst>
            </p:cNvPr>
            <p:cNvSpPr/>
            <p:nvPr/>
          </p:nvSpPr>
          <p:spPr>
            <a:xfrm>
              <a:off x="599050" y="1409814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469BBAB-0A59-4133-B377-6E1B78EBD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333" b="91354" l="9375" r="90199">
                          <a14:foregroundMark x1="10227" y1="12708" x2="9801" y2="32708"/>
                          <a14:foregroundMark x1="10227" y1="35729" x2="10369" y2="87292"/>
                          <a14:foregroundMark x1="10369" y1="87292" x2="40909" y2="91979"/>
                          <a14:foregroundMark x1="40909" y1="91979" x2="55398" y2="91979"/>
                          <a14:foregroundMark x1="55398" y1="91979" x2="86506" y2="89896"/>
                          <a14:foregroundMark x1="86506" y1="89896" x2="90199" y2="80313"/>
                          <a14:foregroundMark x1="90199" y1="80313" x2="88352" y2="20521"/>
                          <a14:foregroundMark x1="88352" y1="20521" x2="82528" y2="10625"/>
                          <a14:foregroundMark x1="82528" y1="10625" x2="22443" y2="10000"/>
                          <a14:foregroundMark x1="22727" y1="91458" x2="25710" y2="91458"/>
                          <a14:foregroundMark x1="24574" y1="8542" x2="53693" y2="8542"/>
                          <a14:foregroundMark x1="53693" y1="8542" x2="75994" y2="8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9" t="6445" r="7385" b="6441"/>
            <a:stretch/>
          </p:blipFill>
          <p:spPr>
            <a:xfrm>
              <a:off x="626000" y="1457057"/>
              <a:ext cx="1998100" cy="307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732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182664-4969-43E8-AAE2-9E0B45054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2350" y="561107"/>
            <a:ext cx="432000" cy="432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B292F-939B-4A12-BE32-D837C9D95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8561" y="111327"/>
            <a:ext cx="432000" cy="43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A66F5C-281D-4A57-8961-747B6B683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0139" y="523652"/>
            <a:ext cx="432000" cy="43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DE8EB-562F-4506-9AE9-04D45F29C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8139" y="113682"/>
            <a:ext cx="432000" cy="432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566CBB-35D5-4E9C-B993-D9807DCDC7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078" y="789669"/>
            <a:ext cx="432000" cy="432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687EA3-A957-4318-BADF-FE11940007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83922" y="563801"/>
            <a:ext cx="432000" cy="43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F54AEA-4401-49C2-947A-4F4A0EBFC7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83922" y="55403"/>
            <a:ext cx="432000" cy="432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0F2062-F033-475E-B734-3D77B501DB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51922" y="573669"/>
            <a:ext cx="432000" cy="432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057946-32CB-4C0D-9083-3450B4B3AD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078" y="789669"/>
            <a:ext cx="432000" cy="43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5BD76E-7486-4961-AE47-B982959ED1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8078" y="789669"/>
            <a:ext cx="432000" cy="43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F989E6B-299B-486D-AED5-E8F5E62C0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078" y="789669"/>
            <a:ext cx="432000" cy="432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69C19A-006B-49C3-9F2D-B050645002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4556" y="1494406"/>
            <a:ext cx="432000" cy="43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57BACB-14F3-4473-AEAE-4A9F19F95E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2556" y="1494406"/>
            <a:ext cx="432000" cy="43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C06925-EC87-4F10-AEDC-61C790BD56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88556" y="1494406"/>
            <a:ext cx="432000" cy="432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2A7887D-243E-4A35-A80E-E9BC30BF5D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556" y="1494406"/>
            <a:ext cx="432000" cy="432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1D2A3C5-1B8C-43E1-959F-AD0DA50984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03500" y="55403"/>
            <a:ext cx="432000" cy="432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855FAF-6A34-49B8-BC13-5124E012B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0078" y="2063832"/>
            <a:ext cx="504000" cy="504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01D4987-B56B-4B2A-9080-D2FD59F4B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2078" y="4995300"/>
            <a:ext cx="504000" cy="504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D0FC632-8B8C-4C17-B048-B706C3E5C8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4078" y="2099832"/>
            <a:ext cx="432000" cy="43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AAB04F4-52F6-4205-B832-1407FE321D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88078" y="2099832"/>
            <a:ext cx="432000" cy="432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06FF44E-15A5-44A3-913A-9A95CFD84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2078" y="2099832"/>
            <a:ext cx="432000" cy="432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467D793-624A-46C9-8E5E-1DE842B45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4078" y="2960818"/>
            <a:ext cx="432000" cy="432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57F862A-FF7B-4EE0-9359-8B936FA942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5316" y="2960818"/>
            <a:ext cx="432000" cy="432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F6EC60A-FB4A-4E2B-8F99-497C9EF395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88078" y="2960818"/>
            <a:ext cx="432000" cy="432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16CEDC5-0AC5-4149-87F7-34FE590C9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8078" y="2961000"/>
            <a:ext cx="468000" cy="468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D528A0-C82C-428D-B6CA-3FFDF782AE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078" y="3721137"/>
            <a:ext cx="432000" cy="432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812A833-26F2-4C72-A0C0-0091C137FD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078" y="3721137"/>
            <a:ext cx="432000" cy="432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6718D7D-7346-4C7D-8786-F025E05A2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078" y="3721137"/>
            <a:ext cx="432000" cy="432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B8F7B7B-1359-4DD7-9104-3A229E67D6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4556" y="4425874"/>
            <a:ext cx="432000" cy="432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52848E5-A3C3-4235-9A2B-87AD151458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2556" y="4425874"/>
            <a:ext cx="432000" cy="4320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705BDF1-B251-4EF5-BD9C-97EA2A9936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556" y="4425874"/>
            <a:ext cx="432000" cy="432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5FA6A3B3-F355-40E4-9D92-BDB3217567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0078" y="4995300"/>
            <a:ext cx="504000" cy="5040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E31A84E-57CC-46AA-98F6-EB00430BFB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4078" y="5031300"/>
            <a:ext cx="432000" cy="432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DAE9A3B-2B0A-4834-9F61-C42AEFDF1F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2078" y="5031300"/>
            <a:ext cx="432000" cy="4320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5AEDA1DE-4458-4424-AB49-5CE32A1A79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4078" y="5892286"/>
            <a:ext cx="432000" cy="432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7846B92-4A75-44FF-B7FE-31A1C64A8F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5316" y="5892286"/>
            <a:ext cx="432000" cy="4320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F9F99267-4E70-41FE-B59A-364EEDD9F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867" y="5894875"/>
            <a:ext cx="468000" cy="4680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7ADD308-0464-4C60-81DB-145E5B720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8078" y="3725616"/>
            <a:ext cx="432000" cy="4320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4036F05-2AAB-46D4-85CB-92D4B72B62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6490" y="4425874"/>
            <a:ext cx="432000" cy="4320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0F200558-4B82-4D30-8097-4ED574DE3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2078" y="5886632"/>
            <a:ext cx="468000" cy="4680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2BB6DFB1-0318-4BFF-877B-B954139C39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36820" y="789669"/>
            <a:ext cx="432000" cy="4320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A5C5571-A160-4C44-8C53-01F6C4B860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40820" y="789669"/>
            <a:ext cx="432000" cy="4320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87759C5-3DB4-4292-BC77-52178E3CB6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04820" y="789669"/>
            <a:ext cx="432000" cy="4320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5B947646-63F8-43CC-AD26-E07F12E4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820" y="789669"/>
            <a:ext cx="432000" cy="4320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3F57A5F5-42F9-44DE-B615-E78E481C80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1298" y="1494406"/>
            <a:ext cx="432000" cy="4320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31D2E19-8A09-4505-A594-3DE001C638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36820" y="1494406"/>
            <a:ext cx="432000" cy="432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3034BB7-69CD-4A25-AC9E-B6110F7F0C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5298" y="1494406"/>
            <a:ext cx="432000" cy="4320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C1A0A7DD-C230-4442-BB2F-D4DEFE942A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73298" y="1494406"/>
            <a:ext cx="432000" cy="4320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A0CA40A2-E1F6-4A72-B977-94A9BCAAA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6820" y="2063832"/>
            <a:ext cx="504000" cy="5040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4F9DF6C-A30C-40B2-A4C2-46A5E95991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40820" y="2099832"/>
            <a:ext cx="432000" cy="4320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ED289A5E-8E98-46AF-9225-BC3FA8E99D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04820" y="2099832"/>
            <a:ext cx="432000" cy="4320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961F0DD9-24CD-4E5B-AD47-D034E8A6C0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36820" y="2098325"/>
            <a:ext cx="432000" cy="4320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F925E43E-D557-46B7-950C-87584E675D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40820" y="2960818"/>
            <a:ext cx="432000" cy="43200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A843D798-5393-460D-8BBB-66D3B01F93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6820" y="2955418"/>
            <a:ext cx="432000" cy="4320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8B38470E-51B0-4C7B-B22E-C5BDAD5E7B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04820" y="2960818"/>
            <a:ext cx="432000" cy="43200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BB5DE02-B18B-4059-A6B6-D353612EE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4820" y="2961000"/>
            <a:ext cx="468000" cy="46800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CC1F703D-AAD3-4649-9C43-992C228A4D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5533" y="3721137"/>
            <a:ext cx="432000" cy="432000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A570E7A9-2A52-4FAD-8385-CED16B6A9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9533" y="3721137"/>
            <a:ext cx="432000" cy="432000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63530341-DF93-48FE-8334-0F6B76375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533" y="3721137"/>
            <a:ext cx="432000" cy="432000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DFA1B462-A49A-4C2F-80D1-AF938BB6B4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16011" y="4425874"/>
            <a:ext cx="432000" cy="432000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9ACED80-0656-4BDC-A4DA-9D54428674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80011" y="4425874"/>
            <a:ext cx="432000" cy="432000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56128946-9AEC-4434-A7F5-846D14CE0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8011" y="4425874"/>
            <a:ext cx="432000" cy="432000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339B8E1B-50BF-43E6-9C32-36D71140F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1533" y="4995300"/>
            <a:ext cx="504000" cy="504000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5A2E3406-2B41-44D8-904C-7CB99673DF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5533" y="5031300"/>
            <a:ext cx="432000" cy="432000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0BB53243-8177-4389-84F5-46BDB3ECC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79533" y="5031300"/>
            <a:ext cx="432000" cy="43200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E0827DE8-F176-46C6-9D34-56AD2018E1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15533" y="5892286"/>
            <a:ext cx="432000" cy="43200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E78CCEE6-BEC8-4E06-B57C-6DF542790C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79533" y="5892286"/>
            <a:ext cx="432000" cy="43200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743E1C93-B106-4409-B27D-FDF2C02BA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9533" y="5892468"/>
            <a:ext cx="468000" cy="468000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E7A44190-FBF9-40E4-97B9-1340FCEF7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9477" y="3718916"/>
            <a:ext cx="432000" cy="43200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912120C7-F81E-4796-A4D2-BEE94430F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36820" y="4425874"/>
            <a:ext cx="432000" cy="43200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C788A292-960A-414C-A02D-5C7EE3053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8398" y="4995300"/>
            <a:ext cx="504000" cy="50400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1399BE3B-8F3F-435C-860E-1DEF7AE81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7960" y="5872006"/>
            <a:ext cx="468000" cy="46800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D28AF0D9-F988-4340-B604-D371EC8AF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0252" y="789669"/>
            <a:ext cx="432000" cy="432000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D2987B79-88DF-462C-B598-B23C3BF21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4252" y="789669"/>
            <a:ext cx="432000" cy="432000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9151F7FC-6393-41CE-9B52-3C86387A3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6252" y="789669"/>
            <a:ext cx="432000" cy="432000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6614C60E-65DC-41A3-913D-5EA77BA03F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44730" y="1494406"/>
            <a:ext cx="432000" cy="432000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9F34BFC0-26CD-4205-84CD-4296B201AA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40252" y="1494406"/>
            <a:ext cx="432000" cy="432000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4E68147F-F04D-4032-AEFB-7F97F0469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6730" y="1494406"/>
            <a:ext cx="432000" cy="43200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BD5E1E75-2542-4982-8321-ECB4B49922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0252" y="2063832"/>
            <a:ext cx="504000" cy="504000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EC221C17-07CB-4F43-9CC4-4D4FBBA206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44252" y="2099832"/>
            <a:ext cx="432000" cy="43200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09809DE3-A551-4EAF-AF29-881294885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0252" y="2098325"/>
            <a:ext cx="432000" cy="43200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CF616519-4498-4745-9A07-B8253FCFA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4252" y="2960818"/>
            <a:ext cx="432000" cy="432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5F7A1940-1D71-4A2F-8D8A-3489F56D15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0252" y="2955418"/>
            <a:ext cx="432000" cy="432000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3ABABECD-B7AC-4821-A16D-09C7A1045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8252" y="2961000"/>
            <a:ext cx="468000" cy="468000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E07DFFA3-4710-4E1A-9E1E-D13F0E811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8252" y="789669"/>
            <a:ext cx="432000" cy="432000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1EF7B528-F15D-41EB-9987-A0C32E51E1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8252" y="1494406"/>
            <a:ext cx="432000" cy="43200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63C5500B-D204-4565-B297-621BD7B8E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2252" y="2063832"/>
            <a:ext cx="504000" cy="504000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CC0D2C99-98D2-4BE2-A0CC-B95FE7C68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0252" y="2951068"/>
            <a:ext cx="468000" cy="468000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7D1DC02E-C173-484B-A295-648510A800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4252" y="3723726"/>
            <a:ext cx="432000" cy="43200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F041F805-2A92-4B12-9C01-9B9D97397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6252" y="3723726"/>
            <a:ext cx="432000" cy="432000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7873A96D-3759-4949-8E7E-7FD0B42063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44730" y="4428463"/>
            <a:ext cx="432000" cy="432000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B19BB6AB-05AA-41C6-BEA1-100966D50D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6730" y="4428463"/>
            <a:ext cx="432000" cy="432000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AF48221D-BF99-433C-B1B4-36280A05C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0252" y="4997889"/>
            <a:ext cx="504000" cy="504000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3845A11B-F969-4270-B6B0-87B508A62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44252" y="5033889"/>
            <a:ext cx="432000" cy="432000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17E0DF1C-D108-433D-9946-9526BA147F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38820" y="5908006"/>
            <a:ext cx="432000" cy="432000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F83B787B-D5DE-4A13-AC1C-28CF0333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8252" y="5895057"/>
            <a:ext cx="468000" cy="46800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7B5605BB-B5A3-47EB-AD27-EE8E0A630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8252" y="3723726"/>
            <a:ext cx="432000" cy="43200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0AADCE02-4B1D-4960-B7EB-D9B9D58C6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8252" y="4428463"/>
            <a:ext cx="432000" cy="43200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84445189-A6EB-40F8-9CAB-B9341EA792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2252" y="4997889"/>
            <a:ext cx="504000" cy="504000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0EE6F78D-C170-458E-8992-2EF22EAEE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0252" y="5885125"/>
            <a:ext cx="468000" cy="46800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F48D8224-64F5-4998-9CF7-43DB7F017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0825" y="3726418"/>
            <a:ext cx="432000" cy="43200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537755FA-CBB9-453C-9712-B1DD7C578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0252" y="4428463"/>
            <a:ext cx="432000" cy="432000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77289E03-28ED-45C9-B510-944D26454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4252" y="4997889"/>
            <a:ext cx="504000" cy="504000"/>
          </a:xfrm>
          <a:prstGeom prst="rect">
            <a:avLst/>
          </a:prstGeom>
        </p:spPr>
      </p:pic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5FCF988D-B1F5-444B-A3B5-114F96B35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6712" y="5885125"/>
            <a:ext cx="468000" cy="468000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955BE9A6-36B4-4A71-A45F-12AC6D85F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4437" y="777107"/>
            <a:ext cx="432000" cy="43200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D38D1C50-3523-49AA-8507-020D0FB9E1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5959" y="777107"/>
            <a:ext cx="432000" cy="43200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F08895F0-CB17-4ED9-875D-3BAAA15871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2437" y="777107"/>
            <a:ext cx="432000" cy="43200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19735D00-D2CF-44BF-8167-4C8E0D826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0437" y="777107"/>
            <a:ext cx="432000" cy="43200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5AE908A7-E6EB-4B2A-A89C-9EADB19523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26437" y="1481844"/>
            <a:ext cx="432000" cy="432000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AA174A90-3B7B-4DF2-A3A8-9C10BE4FA6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94437" y="1481844"/>
            <a:ext cx="432000" cy="43200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2C05F93B-93D1-4072-AF60-F81A4E576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62915" y="1481844"/>
            <a:ext cx="432000" cy="43200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E35F730B-2F49-450D-BF5F-BABEC27BB2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0915" y="1481844"/>
            <a:ext cx="432000" cy="432000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D91547AB-65E2-44E0-AB59-E60980AA25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4437" y="2051270"/>
            <a:ext cx="504000" cy="504000"/>
          </a:xfrm>
          <a:prstGeom prst="rect">
            <a:avLst/>
          </a:prstGeom>
        </p:spPr>
      </p:pic>
      <p:pic>
        <p:nvPicPr>
          <p:cNvPr id="146" name="Рисунок 145">
            <a:extLst>
              <a:ext uri="{FF2B5EF4-FFF2-40B4-BE49-F238E27FC236}">
                <a16:creationId xmlns:a16="http://schemas.microsoft.com/office/drawing/2014/main" id="{46390CAE-4B5B-4B61-94E2-023F0A92A8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5959" y="2087270"/>
            <a:ext cx="432000" cy="43200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0E5C8690-78A8-4CE5-AFFA-E100ABD2C2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2437" y="2087270"/>
            <a:ext cx="432000" cy="43200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D5D696D8-93F4-488F-8AA5-3AF26CDACD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4437" y="2085763"/>
            <a:ext cx="432000" cy="432000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C2B154EE-D6A4-4816-B8FC-46FCAB9DF5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5959" y="2948256"/>
            <a:ext cx="432000" cy="43200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03FD1038-CBA2-4A36-9698-53045DE247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94437" y="2942856"/>
            <a:ext cx="432000" cy="432000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9C508BC3-BAB3-4105-BCD2-824F8D20E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62437" y="2948256"/>
            <a:ext cx="432000" cy="432000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7675C091-E7E4-4CE7-8E84-00B6EA8F2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2437" y="2948438"/>
            <a:ext cx="468000" cy="46800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5F3898EC-262F-4283-89AF-AA89252B7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9924" y="4999779"/>
            <a:ext cx="504000" cy="50400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2D172C9B-BFE8-4186-95E4-E89439FDC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99907" y="3725362"/>
            <a:ext cx="432000" cy="43200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2C19D28D-155E-45F7-AACF-19621D03C8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1924" y="3725616"/>
            <a:ext cx="432000" cy="43200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28279B37-0A8B-4936-89A2-5706A9C7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3924" y="3725616"/>
            <a:ext cx="432000" cy="43200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B4E84F2B-E7DA-4402-86BB-779E443899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12402" y="4430353"/>
            <a:ext cx="432000" cy="43200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228B1978-F686-4B9F-9C72-8F193A0F6C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00385" y="4430099"/>
            <a:ext cx="432000" cy="43200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13FE2FB3-E7C9-4CC6-9284-AFC27D79F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4402" y="4430353"/>
            <a:ext cx="432000" cy="43200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F6F3C3F7-28A9-4213-A2A6-A4697C5D3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7924" y="4999779"/>
            <a:ext cx="504000" cy="504000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8B643C21-74E7-4ACE-9DDF-3C4776CF0B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11924" y="5035779"/>
            <a:ext cx="432000" cy="432000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0214D79F-FBA8-4FF2-B4D4-FB7F19DB16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99907" y="5035525"/>
            <a:ext cx="432000" cy="432000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DCB110DB-7F9A-4BB1-AD11-F62B41F668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924" y="5896765"/>
            <a:ext cx="432000" cy="432000"/>
          </a:xfrm>
          <a:prstGeom prst="rect">
            <a:avLst/>
          </a:prstGeom>
        </p:spPr>
      </p:pic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C2E7C816-0004-408A-B3B7-5E90249D9C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3145" y="5896511"/>
            <a:ext cx="432000" cy="432000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07205F37-482D-42C0-A247-420654B87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5713" y="5899354"/>
            <a:ext cx="468000" cy="468000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57DAE0A2-BDF9-436D-9351-E80D8B8A7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5924" y="3730095"/>
            <a:ext cx="432000" cy="432000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CD5D579E-310D-4509-95C4-2E510F255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4336" y="4430353"/>
            <a:ext cx="432000" cy="432000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6BCF182B-CF9E-4B36-8262-16DE9839D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7713" y="5891111"/>
            <a:ext cx="468000" cy="468000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098DED3E-6F5D-4B06-9898-5B1216F1C5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8701" y="789669"/>
            <a:ext cx="432000" cy="432000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56BA8F65-0F87-4B40-931A-1983931E86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65179" y="789669"/>
            <a:ext cx="432000" cy="432000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FDAF9290-455D-4033-BD18-977AAF3D8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3179" y="789669"/>
            <a:ext cx="432000" cy="432000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78DF4E34-0691-4B36-9A6C-8B39CB83B2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29179" y="1494406"/>
            <a:ext cx="432000" cy="432000"/>
          </a:xfrm>
          <a:prstGeom prst="rect">
            <a:avLst/>
          </a:prstGeom>
        </p:spPr>
      </p:pic>
      <p:pic>
        <p:nvPicPr>
          <p:cNvPr id="175" name="Рисунок 174">
            <a:extLst>
              <a:ext uri="{FF2B5EF4-FFF2-40B4-BE49-F238E27FC236}">
                <a16:creationId xmlns:a16="http://schemas.microsoft.com/office/drawing/2014/main" id="{3C8134F9-FF22-43A9-97E7-66FAC67203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65657" y="1494406"/>
            <a:ext cx="432000" cy="432000"/>
          </a:xfrm>
          <a:prstGeom prst="rect">
            <a:avLst/>
          </a:prstGeom>
        </p:spPr>
      </p:pic>
      <p:pic>
        <p:nvPicPr>
          <p:cNvPr id="176" name="Рисунок 175">
            <a:extLst>
              <a:ext uri="{FF2B5EF4-FFF2-40B4-BE49-F238E27FC236}">
                <a16:creationId xmlns:a16="http://schemas.microsoft.com/office/drawing/2014/main" id="{5C58A71E-0CBD-405F-8A70-5A9E76E13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657" y="1494406"/>
            <a:ext cx="432000" cy="432000"/>
          </a:xfrm>
          <a:prstGeom prst="rect">
            <a:avLst/>
          </a:prstGeom>
        </p:spPr>
      </p:pic>
      <p:pic>
        <p:nvPicPr>
          <p:cNvPr id="177" name="Рисунок 176">
            <a:extLst>
              <a:ext uri="{FF2B5EF4-FFF2-40B4-BE49-F238E27FC236}">
                <a16:creationId xmlns:a16="http://schemas.microsoft.com/office/drawing/2014/main" id="{35FA63DB-FE12-4F36-AC6D-9AAF08017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7179" y="2063832"/>
            <a:ext cx="504000" cy="504000"/>
          </a:xfrm>
          <a:prstGeom prst="rect">
            <a:avLst/>
          </a:prstGeom>
        </p:spPr>
      </p:pic>
      <p:pic>
        <p:nvPicPr>
          <p:cNvPr id="178" name="Рисунок 177">
            <a:extLst>
              <a:ext uri="{FF2B5EF4-FFF2-40B4-BE49-F238E27FC236}">
                <a16:creationId xmlns:a16="http://schemas.microsoft.com/office/drawing/2014/main" id="{34FF13B3-9A42-41E3-9D80-BE095C4D65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28701" y="2099832"/>
            <a:ext cx="432000" cy="432000"/>
          </a:xfrm>
          <a:prstGeom prst="rect">
            <a:avLst/>
          </a:prstGeom>
        </p:spPr>
      </p:pic>
      <p:pic>
        <p:nvPicPr>
          <p:cNvPr id="179" name="Рисунок 178">
            <a:extLst>
              <a:ext uri="{FF2B5EF4-FFF2-40B4-BE49-F238E27FC236}">
                <a16:creationId xmlns:a16="http://schemas.microsoft.com/office/drawing/2014/main" id="{9F3E399A-D28E-437A-945C-A5C50AADD2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65179" y="2099832"/>
            <a:ext cx="432000" cy="432000"/>
          </a:xfrm>
          <a:prstGeom prst="rect">
            <a:avLst/>
          </a:prstGeom>
        </p:spPr>
      </p:pic>
      <p:pic>
        <p:nvPicPr>
          <p:cNvPr id="181" name="Рисунок 180">
            <a:extLst>
              <a:ext uri="{FF2B5EF4-FFF2-40B4-BE49-F238E27FC236}">
                <a16:creationId xmlns:a16="http://schemas.microsoft.com/office/drawing/2014/main" id="{54FF95F5-28BB-4195-9233-D00D1B701F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28701" y="2960818"/>
            <a:ext cx="432000" cy="432000"/>
          </a:xfrm>
          <a:prstGeom prst="rect">
            <a:avLst/>
          </a:prstGeom>
        </p:spPr>
      </p:pic>
      <p:pic>
        <p:nvPicPr>
          <p:cNvPr id="183" name="Рисунок 182">
            <a:extLst>
              <a:ext uri="{FF2B5EF4-FFF2-40B4-BE49-F238E27FC236}">
                <a16:creationId xmlns:a16="http://schemas.microsoft.com/office/drawing/2014/main" id="{ADD3F3BE-66A5-403B-A985-DA3D1E7895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65179" y="2960818"/>
            <a:ext cx="432000" cy="432000"/>
          </a:xfrm>
          <a:prstGeom prst="rect">
            <a:avLst/>
          </a:prstGeom>
        </p:spPr>
      </p:pic>
      <p:pic>
        <p:nvPicPr>
          <p:cNvPr id="184" name="Рисунок 183">
            <a:extLst>
              <a:ext uri="{FF2B5EF4-FFF2-40B4-BE49-F238E27FC236}">
                <a16:creationId xmlns:a16="http://schemas.microsoft.com/office/drawing/2014/main" id="{70ADC696-6A74-4175-A6BF-663A01034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5179" y="2961000"/>
            <a:ext cx="468000" cy="468000"/>
          </a:xfrm>
          <a:prstGeom prst="rect">
            <a:avLst/>
          </a:prstGeom>
        </p:spPr>
      </p:pic>
      <p:pic>
        <p:nvPicPr>
          <p:cNvPr id="185" name="Рисунок 184">
            <a:extLst>
              <a:ext uri="{FF2B5EF4-FFF2-40B4-BE49-F238E27FC236}">
                <a16:creationId xmlns:a16="http://schemas.microsoft.com/office/drawing/2014/main" id="{D8274507-FCF3-42A4-BAB9-6A71CA888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2791" y="789669"/>
            <a:ext cx="432000" cy="432000"/>
          </a:xfrm>
          <a:prstGeom prst="rect">
            <a:avLst/>
          </a:prstGeom>
        </p:spPr>
      </p:pic>
      <p:pic>
        <p:nvPicPr>
          <p:cNvPr id="186" name="Рисунок 185">
            <a:extLst>
              <a:ext uri="{FF2B5EF4-FFF2-40B4-BE49-F238E27FC236}">
                <a16:creationId xmlns:a16="http://schemas.microsoft.com/office/drawing/2014/main" id="{FDD4A79F-408E-4188-A96E-BFF63B52F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3269" y="1494406"/>
            <a:ext cx="432000" cy="432000"/>
          </a:xfrm>
          <a:prstGeom prst="rect">
            <a:avLst/>
          </a:prstGeom>
        </p:spPr>
      </p:pic>
      <p:pic>
        <p:nvPicPr>
          <p:cNvPr id="187" name="Рисунок 186">
            <a:extLst>
              <a:ext uri="{FF2B5EF4-FFF2-40B4-BE49-F238E27FC236}">
                <a16:creationId xmlns:a16="http://schemas.microsoft.com/office/drawing/2014/main" id="{D2007934-3801-452E-A6AB-3920B4030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6791" y="2063832"/>
            <a:ext cx="504000" cy="504000"/>
          </a:xfrm>
          <a:prstGeom prst="rect">
            <a:avLst/>
          </a:prstGeom>
        </p:spPr>
      </p:pic>
      <p:pic>
        <p:nvPicPr>
          <p:cNvPr id="188" name="Рисунок 187">
            <a:extLst>
              <a:ext uri="{FF2B5EF4-FFF2-40B4-BE49-F238E27FC236}">
                <a16:creationId xmlns:a16="http://schemas.microsoft.com/office/drawing/2014/main" id="{745DA1A2-9748-4C3B-803F-1388D15E2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4791" y="2961000"/>
            <a:ext cx="468000" cy="468000"/>
          </a:xfrm>
          <a:prstGeom prst="rect">
            <a:avLst/>
          </a:prstGeom>
        </p:spPr>
      </p:pic>
      <p:pic>
        <p:nvPicPr>
          <p:cNvPr id="189" name="Рисунок 188">
            <a:extLst>
              <a:ext uri="{FF2B5EF4-FFF2-40B4-BE49-F238E27FC236}">
                <a16:creationId xmlns:a16="http://schemas.microsoft.com/office/drawing/2014/main" id="{0CB36BC1-0149-482F-A3FE-97B216850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4789" y="4961068"/>
            <a:ext cx="504000" cy="504000"/>
          </a:xfrm>
          <a:prstGeom prst="rect">
            <a:avLst/>
          </a:prstGeom>
        </p:spPr>
      </p:pic>
      <p:pic>
        <p:nvPicPr>
          <p:cNvPr id="190" name="Рисунок 189">
            <a:extLst>
              <a:ext uri="{FF2B5EF4-FFF2-40B4-BE49-F238E27FC236}">
                <a16:creationId xmlns:a16="http://schemas.microsoft.com/office/drawing/2014/main" id="{043D30D7-E37C-429F-BF84-2506A633FD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4789" y="3686905"/>
            <a:ext cx="432000" cy="432000"/>
          </a:xfrm>
          <a:prstGeom prst="rect">
            <a:avLst/>
          </a:prstGeom>
        </p:spPr>
      </p:pic>
      <p:pic>
        <p:nvPicPr>
          <p:cNvPr id="191" name="Рисунок 190">
            <a:extLst>
              <a:ext uri="{FF2B5EF4-FFF2-40B4-BE49-F238E27FC236}">
                <a16:creationId xmlns:a16="http://schemas.microsoft.com/office/drawing/2014/main" id="{B84EFA5D-27FF-465A-BE7E-19719ED3B3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6789" y="3686905"/>
            <a:ext cx="432000" cy="432000"/>
          </a:xfrm>
          <a:prstGeom prst="rect">
            <a:avLst/>
          </a:prstGeom>
        </p:spPr>
      </p:pic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6239246F-319B-4C1F-AE84-548CB703A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8789" y="3686905"/>
            <a:ext cx="432000" cy="432000"/>
          </a:xfrm>
          <a:prstGeom prst="rect">
            <a:avLst/>
          </a:prstGeom>
        </p:spPr>
      </p:pic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63D9EF7C-D106-428E-B6C8-A6336B22B8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7267" y="4391642"/>
            <a:ext cx="432000" cy="432000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3ADA4C00-CFB4-45DF-AB56-56726D3F75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5267" y="4391642"/>
            <a:ext cx="432000" cy="432000"/>
          </a:xfrm>
          <a:prstGeom prst="rect">
            <a:avLst/>
          </a:prstGeom>
        </p:spPr>
      </p:pic>
      <p:pic>
        <p:nvPicPr>
          <p:cNvPr id="195" name="Рисунок 194">
            <a:extLst>
              <a:ext uri="{FF2B5EF4-FFF2-40B4-BE49-F238E27FC236}">
                <a16:creationId xmlns:a16="http://schemas.microsoft.com/office/drawing/2014/main" id="{B7F81EEE-62A2-4884-B603-063FACC184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9267" y="4391642"/>
            <a:ext cx="432000" cy="432000"/>
          </a:xfrm>
          <a:prstGeom prst="rect">
            <a:avLst/>
          </a:prstGeom>
        </p:spPr>
      </p:pic>
      <p:pic>
        <p:nvPicPr>
          <p:cNvPr id="196" name="Рисунок 195">
            <a:extLst>
              <a:ext uri="{FF2B5EF4-FFF2-40B4-BE49-F238E27FC236}">
                <a16:creationId xmlns:a16="http://schemas.microsoft.com/office/drawing/2014/main" id="{312864A3-8319-4FBD-BF36-3BA8DC402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2789" y="4961068"/>
            <a:ext cx="504000" cy="504000"/>
          </a:xfrm>
          <a:prstGeom prst="rect">
            <a:avLst/>
          </a:prstGeom>
        </p:spPr>
      </p:pic>
      <p:pic>
        <p:nvPicPr>
          <p:cNvPr id="197" name="Рисунок 196">
            <a:extLst>
              <a:ext uri="{FF2B5EF4-FFF2-40B4-BE49-F238E27FC236}">
                <a16:creationId xmlns:a16="http://schemas.microsoft.com/office/drawing/2014/main" id="{F92BC090-53B7-434F-A328-8D80462E68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26789" y="4997068"/>
            <a:ext cx="432000" cy="432000"/>
          </a:xfrm>
          <a:prstGeom prst="rect">
            <a:avLst/>
          </a:prstGeom>
        </p:spPr>
      </p:pic>
      <p:pic>
        <p:nvPicPr>
          <p:cNvPr id="198" name="Рисунок 197">
            <a:extLst>
              <a:ext uri="{FF2B5EF4-FFF2-40B4-BE49-F238E27FC236}">
                <a16:creationId xmlns:a16="http://schemas.microsoft.com/office/drawing/2014/main" id="{095221C2-3349-4FC2-91C9-4AB96987F1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94789" y="4997068"/>
            <a:ext cx="432000" cy="432000"/>
          </a:xfrm>
          <a:prstGeom prst="rect">
            <a:avLst/>
          </a:prstGeom>
        </p:spPr>
      </p:pic>
      <p:pic>
        <p:nvPicPr>
          <p:cNvPr id="199" name="Рисунок 198">
            <a:extLst>
              <a:ext uri="{FF2B5EF4-FFF2-40B4-BE49-F238E27FC236}">
                <a16:creationId xmlns:a16="http://schemas.microsoft.com/office/drawing/2014/main" id="{364F7E3A-62B3-46DF-BDF2-A17541595E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26789" y="5858054"/>
            <a:ext cx="432000" cy="432000"/>
          </a:xfrm>
          <a:prstGeom prst="rect">
            <a:avLst/>
          </a:prstGeom>
        </p:spPr>
      </p:pic>
      <p:pic>
        <p:nvPicPr>
          <p:cNvPr id="200" name="Рисунок 199">
            <a:extLst>
              <a:ext uri="{FF2B5EF4-FFF2-40B4-BE49-F238E27FC236}">
                <a16:creationId xmlns:a16="http://schemas.microsoft.com/office/drawing/2014/main" id="{A5A42245-8B64-495F-A3AF-A3351EC947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8027" y="5858054"/>
            <a:ext cx="432000" cy="432000"/>
          </a:xfrm>
          <a:prstGeom prst="rect">
            <a:avLst/>
          </a:prstGeom>
        </p:spPr>
      </p:pic>
      <p:pic>
        <p:nvPicPr>
          <p:cNvPr id="201" name="Рисунок 200">
            <a:extLst>
              <a:ext uri="{FF2B5EF4-FFF2-40B4-BE49-F238E27FC236}">
                <a16:creationId xmlns:a16="http://schemas.microsoft.com/office/drawing/2014/main" id="{EC14F1D5-A2FD-492F-9047-137B08B42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0578" y="5860643"/>
            <a:ext cx="468000" cy="468000"/>
          </a:xfrm>
          <a:prstGeom prst="rect">
            <a:avLst/>
          </a:prstGeom>
        </p:spPr>
      </p:pic>
      <p:pic>
        <p:nvPicPr>
          <p:cNvPr id="202" name="Рисунок 201">
            <a:extLst>
              <a:ext uri="{FF2B5EF4-FFF2-40B4-BE49-F238E27FC236}">
                <a16:creationId xmlns:a16="http://schemas.microsoft.com/office/drawing/2014/main" id="{29DBC12B-2082-458A-AEEF-D86DB7F50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0789" y="3691384"/>
            <a:ext cx="432000" cy="432000"/>
          </a:xfrm>
          <a:prstGeom prst="rect">
            <a:avLst/>
          </a:prstGeom>
        </p:spPr>
      </p:pic>
      <p:pic>
        <p:nvPicPr>
          <p:cNvPr id="203" name="Рисунок 202">
            <a:extLst>
              <a:ext uri="{FF2B5EF4-FFF2-40B4-BE49-F238E27FC236}">
                <a16:creationId xmlns:a16="http://schemas.microsoft.com/office/drawing/2014/main" id="{31F00052-1458-4C83-9615-A31D74075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9201" y="4391642"/>
            <a:ext cx="432000" cy="432000"/>
          </a:xfrm>
          <a:prstGeom prst="rect">
            <a:avLst/>
          </a:prstGeom>
        </p:spPr>
      </p:pic>
      <p:pic>
        <p:nvPicPr>
          <p:cNvPr id="204" name="Рисунок 203">
            <a:extLst>
              <a:ext uri="{FF2B5EF4-FFF2-40B4-BE49-F238E27FC236}">
                <a16:creationId xmlns:a16="http://schemas.microsoft.com/office/drawing/2014/main" id="{FA854E29-1DBA-423E-8C92-C1A58D751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4789" y="5852400"/>
            <a:ext cx="468000" cy="468000"/>
          </a:xfrm>
          <a:prstGeom prst="rect">
            <a:avLst/>
          </a:prstGeom>
        </p:spPr>
      </p:pic>
      <p:pic>
        <p:nvPicPr>
          <p:cNvPr id="205" name="Рисунок 204">
            <a:extLst>
              <a:ext uri="{FF2B5EF4-FFF2-40B4-BE49-F238E27FC236}">
                <a16:creationId xmlns:a16="http://schemas.microsoft.com/office/drawing/2014/main" id="{D4F2A6ED-8F76-421E-A364-81633A5B6F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35922" y="2314325"/>
            <a:ext cx="432000" cy="432000"/>
          </a:xfrm>
          <a:prstGeom prst="rect">
            <a:avLst/>
          </a:prstGeom>
        </p:spPr>
      </p:pic>
      <p:pic>
        <p:nvPicPr>
          <p:cNvPr id="207" name="Рисунок 206">
            <a:extLst>
              <a:ext uri="{FF2B5EF4-FFF2-40B4-BE49-F238E27FC236}">
                <a16:creationId xmlns:a16="http://schemas.microsoft.com/office/drawing/2014/main" id="{C150C1F2-FB8A-4114-82AC-053621F467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03922" y="2314325"/>
            <a:ext cx="432000" cy="432000"/>
          </a:xfrm>
          <a:prstGeom prst="rect">
            <a:avLst/>
          </a:prstGeom>
        </p:spPr>
      </p:pic>
      <p:pic>
        <p:nvPicPr>
          <p:cNvPr id="208" name="Рисунок 207">
            <a:extLst>
              <a:ext uri="{FF2B5EF4-FFF2-40B4-BE49-F238E27FC236}">
                <a16:creationId xmlns:a16="http://schemas.microsoft.com/office/drawing/2014/main" id="{06F779DA-0E22-4D93-8062-6B90E0725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1922" y="2314325"/>
            <a:ext cx="432000" cy="432000"/>
          </a:xfrm>
          <a:prstGeom prst="rect">
            <a:avLst/>
          </a:prstGeom>
        </p:spPr>
      </p:pic>
      <p:pic>
        <p:nvPicPr>
          <p:cNvPr id="210" name="Рисунок 209">
            <a:extLst>
              <a:ext uri="{FF2B5EF4-FFF2-40B4-BE49-F238E27FC236}">
                <a16:creationId xmlns:a16="http://schemas.microsoft.com/office/drawing/2014/main" id="{96E4233E-38A2-477A-B8FB-25430B9B7D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35922" y="3019062"/>
            <a:ext cx="432000" cy="432000"/>
          </a:xfrm>
          <a:prstGeom prst="rect">
            <a:avLst/>
          </a:prstGeom>
        </p:spPr>
      </p:pic>
      <p:pic>
        <p:nvPicPr>
          <p:cNvPr id="211" name="Рисунок 210">
            <a:extLst>
              <a:ext uri="{FF2B5EF4-FFF2-40B4-BE49-F238E27FC236}">
                <a16:creationId xmlns:a16="http://schemas.microsoft.com/office/drawing/2014/main" id="{0AB8BE4E-3FF3-4A29-83D7-47DA74A230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04400" y="3019062"/>
            <a:ext cx="432000" cy="432000"/>
          </a:xfrm>
          <a:prstGeom prst="rect">
            <a:avLst/>
          </a:prstGeom>
        </p:spPr>
      </p:pic>
      <p:pic>
        <p:nvPicPr>
          <p:cNvPr id="212" name="Рисунок 211">
            <a:extLst>
              <a:ext uri="{FF2B5EF4-FFF2-40B4-BE49-F238E27FC236}">
                <a16:creationId xmlns:a16="http://schemas.microsoft.com/office/drawing/2014/main" id="{E360DA8D-E29E-4865-9176-AC9BAD8851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400" y="3019062"/>
            <a:ext cx="432000" cy="432000"/>
          </a:xfrm>
          <a:prstGeom prst="rect">
            <a:avLst/>
          </a:prstGeom>
        </p:spPr>
      </p:pic>
      <p:pic>
        <p:nvPicPr>
          <p:cNvPr id="213" name="Рисунок 212">
            <a:extLst>
              <a:ext uri="{FF2B5EF4-FFF2-40B4-BE49-F238E27FC236}">
                <a16:creationId xmlns:a16="http://schemas.microsoft.com/office/drawing/2014/main" id="{7FEFAF30-288D-459E-9A89-1BEBDFE65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5922" y="3588488"/>
            <a:ext cx="504000" cy="504000"/>
          </a:xfrm>
          <a:prstGeom prst="rect">
            <a:avLst/>
          </a:prstGeom>
        </p:spPr>
      </p:pic>
      <p:pic>
        <p:nvPicPr>
          <p:cNvPr id="215" name="Рисунок 214">
            <a:extLst>
              <a:ext uri="{FF2B5EF4-FFF2-40B4-BE49-F238E27FC236}">
                <a16:creationId xmlns:a16="http://schemas.microsoft.com/office/drawing/2014/main" id="{A940DB17-9208-47BE-8A68-936F83E95A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3922" y="3624488"/>
            <a:ext cx="432000" cy="432000"/>
          </a:xfrm>
          <a:prstGeom prst="rect">
            <a:avLst/>
          </a:prstGeom>
        </p:spPr>
      </p:pic>
      <p:pic>
        <p:nvPicPr>
          <p:cNvPr id="216" name="Рисунок 215">
            <a:extLst>
              <a:ext uri="{FF2B5EF4-FFF2-40B4-BE49-F238E27FC236}">
                <a16:creationId xmlns:a16="http://schemas.microsoft.com/office/drawing/2014/main" id="{970F72F1-2F42-4241-85CA-F234519B5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35922" y="3622981"/>
            <a:ext cx="432000" cy="432000"/>
          </a:xfrm>
          <a:prstGeom prst="rect">
            <a:avLst/>
          </a:prstGeom>
        </p:spPr>
      </p:pic>
      <p:pic>
        <p:nvPicPr>
          <p:cNvPr id="218" name="Рисунок 217">
            <a:extLst>
              <a:ext uri="{FF2B5EF4-FFF2-40B4-BE49-F238E27FC236}">
                <a16:creationId xmlns:a16="http://schemas.microsoft.com/office/drawing/2014/main" id="{758D8EF0-C56A-4DCB-A365-6147DCB183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32092" y="4483967"/>
            <a:ext cx="432000" cy="432000"/>
          </a:xfrm>
          <a:prstGeom prst="rect">
            <a:avLst/>
          </a:prstGeom>
        </p:spPr>
      </p:pic>
      <p:pic>
        <p:nvPicPr>
          <p:cNvPr id="219" name="Рисунок 218">
            <a:extLst>
              <a:ext uri="{FF2B5EF4-FFF2-40B4-BE49-F238E27FC236}">
                <a16:creationId xmlns:a16="http://schemas.microsoft.com/office/drawing/2014/main" id="{B29FF43B-7873-4CC0-8572-3D4C427B12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03922" y="4485474"/>
            <a:ext cx="432000" cy="432000"/>
          </a:xfrm>
          <a:prstGeom prst="rect">
            <a:avLst/>
          </a:prstGeom>
        </p:spPr>
      </p:pic>
      <p:pic>
        <p:nvPicPr>
          <p:cNvPr id="220" name="Рисунок 219">
            <a:extLst>
              <a:ext uri="{FF2B5EF4-FFF2-40B4-BE49-F238E27FC236}">
                <a16:creationId xmlns:a16="http://schemas.microsoft.com/office/drawing/2014/main" id="{4C9A33CF-B9E0-4C68-9ED6-6EE4B12AB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922" y="4485656"/>
            <a:ext cx="468000" cy="468000"/>
          </a:xfrm>
          <a:prstGeom prst="rect">
            <a:avLst/>
          </a:prstGeom>
        </p:spPr>
      </p:pic>
      <p:pic>
        <p:nvPicPr>
          <p:cNvPr id="221" name="Рисунок 220">
            <a:extLst>
              <a:ext uri="{FF2B5EF4-FFF2-40B4-BE49-F238E27FC236}">
                <a16:creationId xmlns:a16="http://schemas.microsoft.com/office/drawing/2014/main" id="{D068A907-BF4F-45A1-ADE1-B1E68B549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7444" y="2314325"/>
            <a:ext cx="432000" cy="432000"/>
          </a:xfrm>
          <a:prstGeom prst="rect">
            <a:avLst/>
          </a:prstGeom>
        </p:spPr>
      </p:pic>
      <p:pic>
        <p:nvPicPr>
          <p:cNvPr id="222" name="Рисунок 221">
            <a:extLst>
              <a:ext uri="{FF2B5EF4-FFF2-40B4-BE49-F238E27FC236}">
                <a16:creationId xmlns:a16="http://schemas.microsoft.com/office/drawing/2014/main" id="{266D6305-6F88-487B-9454-A61F2E5755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67922" y="3019062"/>
            <a:ext cx="432000" cy="432000"/>
          </a:xfrm>
          <a:prstGeom prst="rect">
            <a:avLst/>
          </a:prstGeom>
        </p:spPr>
      </p:pic>
      <p:pic>
        <p:nvPicPr>
          <p:cNvPr id="223" name="Рисунок 222">
            <a:extLst>
              <a:ext uri="{FF2B5EF4-FFF2-40B4-BE49-F238E27FC236}">
                <a16:creationId xmlns:a16="http://schemas.microsoft.com/office/drawing/2014/main" id="{0216B96A-5918-4192-9EE3-65A69F2062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1444" y="3588488"/>
            <a:ext cx="504000" cy="504000"/>
          </a:xfrm>
          <a:prstGeom prst="rect">
            <a:avLst/>
          </a:prstGeom>
        </p:spPr>
      </p:pic>
      <p:pic>
        <p:nvPicPr>
          <p:cNvPr id="224" name="Рисунок 223">
            <a:extLst>
              <a:ext uri="{FF2B5EF4-FFF2-40B4-BE49-F238E27FC236}">
                <a16:creationId xmlns:a16="http://schemas.microsoft.com/office/drawing/2014/main" id="{02227482-74E1-4927-B2EC-4B707B011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49444" y="4485656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E9041E81-BC51-4C71-B682-DB9887941FC0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1153074" y="1322073"/>
            <a:chExt cx="2052000" cy="3348724"/>
          </a:xfrm>
        </p:grpSpPr>
        <p:sp>
          <p:nvSpPr>
            <p:cNvPr id="101" name="Прямоугольник: скругленные углы 100">
              <a:extLst>
                <a:ext uri="{FF2B5EF4-FFF2-40B4-BE49-F238E27FC236}">
                  <a16:creationId xmlns:a16="http://schemas.microsoft.com/office/drawing/2014/main" id="{06724DC6-96ED-4A26-816C-E482EBBAE6A8}"/>
                </a:ext>
              </a:extLst>
            </p:cNvPr>
            <p:cNvSpPr/>
            <p:nvPr/>
          </p:nvSpPr>
          <p:spPr>
            <a:xfrm>
              <a:off x="1153074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B717BAD1-C0BA-43D1-BBB7-9BC505FE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6574" y="1848175"/>
              <a:ext cx="468000" cy="468000"/>
            </a:xfrm>
            <a:prstGeom prst="rect">
              <a:avLst/>
            </a:prstGeom>
          </p:spPr>
        </p:pic>
        <p:pic>
          <p:nvPicPr>
            <p:cNvPr id="103" name="Рисунок 102">
              <a:extLst>
                <a:ext uri="{FF2B5EF4-FFF2-40B4-BE49-F238E27FC236}">
                  <a16:creationId xmlns:a16="http://schemas.microsoft.com/office/drawing/2014/main" id="{3EA04B8B-22B6-4961-91C9-3F37C5157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676950" y="3664281"/>
              <a:ext cx="468000" cy="46800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83D6CFD-AAB7-4147-97E7-DDC140146F3D}"/>
                </a:ext>
              </a:extLst>
            </p:cNvPr>
            <p:cNvSpPr txBox="1"/>
            <p:nvPr/>
          </p:nvSpPr>
          <p:spPr>
            <a:xfrm>
              <a:off x="1211030" y="1322073"/>
              <a:ext cx="470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A</a:t>
              </a:r>
              <a:endParaRPr lang="ru-RU" sz="36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DE37469-220E-4E11-B70C-C1838F11E2A0}"/>
                </a:ext>
              </a:extLst>
            </p:cNvPr>
            <p:cNvSpPr txBox="1"/>
            <p:nvPr/>
          </p:nvSpPr>
          <p:spPr>
            <a:xfrm rot="10800000">
              <a:off x="2676949" y="4024466"/>
              <a:ext cx="470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A</a:t>
              </a:r>
              <a:endParaRPr lang="ru-RU" sz="3600" dirty="0"/>
            </a:p>
          </p:txBody>
        </p:sp>
      </p:grpSp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id="{0C79ED75-3E82-4F0C-B10C-E636699CF61E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1696803" y="1322072"/>
            <a:chExt cx="2052000" cy="3345077"/>
          </a:xfrm>
        </p:grpSpPr>
        <p:sp>
          <p:nvSpPr>
            <p:cNvPr id="115" name="Прямоугольник: скругленные углы 114">
              <a:extLst>
                <a:ext uri="{FF2B5EF4-FFF2-40B4-BE49-F238E27FC236}">
                  <a16:creationId xmlns:a16="http://schemas.microsoft.com/office/drawing/2014/main" id="{5A833F28-6CED-4AD9-B460-C217D33970F1}"/>
                </a:ext>
              </a:extLst>
            </p:cNvPr>
            <p:cNvSpPr/>
            <p:nvPr/>
          </p:nvSpPr>
          <p:spPr>
            <a:xfrm>
              <a:off x="1696803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D819A6C-D9BF-476B-BDED-2CE92727EF4C}"/>
                </a:ext>
              </a:extLst>
            </p:cNvPr>
            <p:cNvSpPr txBox="1"/>
            <p:nvPr/>
          </p:nvSpPr>
          <p:spPr>
            <a:xfrm>
              <a:off x="1745174" y="1322072"/>
              <a:ext cx="470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A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DA048F8-6E96-4526-A179-8D6E7AB634EC}"/>
                </a:ext>
              </a:extLst>
            </p:cNvPr>
            <p:cNvSpPr txBox="1"/>
            <p:nvPr/>
          </p:nvSpPr>
          <p:spPr>
            <a:xfrm rot="10800000">
              <a:off x="3233524" y="4020818"/>
              <a:ext cx="470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A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118" name="Рисунок 117">
              <a:extLst>
                <a:ext uri="{FF2B5EF4-FFF2-40B4-BE49-F238E27FC236}">
                  <a16:creationId xmlns:a16="http://schemas.microsoft.com/office/drawing/2014/main" id="{B8E91791-AED7-49C3-9F96-5206BEA1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233525" y="3667036"/>
              <a:ext cx="468000" cy="468000"/>
            </a:xfrm>
            <a:prstGeom prst="rect">
              <a:avLst/>
            </a:prstGeom>
          </p:spPr>
        </p:pic>
        <p:pic>
          <p:nvPicPr>
            <p:cNvPr id="119" name="Рисунок 118">
              <a:extLst>
                <a:ext uri="{FF2B5EF4-FFF2-40B4-BE49-F238E27FC236}">
                  <a16:creationId xmlns:a16="http://schemas.microsoft.com/office/drawing/2014/main" id="{8FB8A2FC-CBF4-489B-8618-2630392ED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6174" y="1846232"/>
              <a:ext cx="468000" cy="468000"/>
            </a:xfrm>
            <a:prstGeom prst="rect">
              <a:avLst/>
            </a:prstGeom>
          </p:spPr>
        </p:pic>
      </p:grpSp>
      <p:grpSp>
        <p:nvGrpSpPr>
          <p:cNvPr id="155" name="Группа 154">
            <a:extLst>
              <a:ext uri="{FF2B5EF4-FFF2-40B4-BE49-F238E27FC236}">
                <a16:creationId xmlns:a16="http://schemas.microsoft.com/office/drawing/2014/main" id="{4F020ADC-E5BD-429A-B4EE-F66B97A89127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4539722" y="1652257"/>
            <a:chExt cx="2052000" cy="3349157"/>
          </a:xfrm>
        </p:grpSpPr>
        <p:sp>
          <p:nvSpPr>
            <p:cNvPr id="128" name="Прямоугольник: скругленные углы 127">
              <a:extLst>
                <a:ext uri="{FF2B5EF4-FFF2-40B4-BE49-F238E27FC236}">
                  <a16:creationId xmlns:a16="http://schemas.microsoft.com/office/drawing/2014/main" id="{E47B616D-0C91-4A23-A3C6-745C9C88DC52}"/>
                </a:ext>
              </a:extLst>
            </p:cNvPr>
            <p:cNvSpPr/>
            <p:nvPr/>
          </p:nvSpPr>
          <p:spPr>
            <a:xfrm>
              <a:off x="4539722" y="1745089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47490AE-A463-451E-A134-61299DBF76AD}"/>
                </a:ext>
              </a:extLst>
            </p:cNvPr>
            <p:cNvSpPr txBox="1"/>
            <p:nvPr/>
          </p:nvSpPr>
          <p:spPr>
            <a:xfrm>
              <a:off x="4614451" y="1652257"/>
              <a:ext cx="470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A</a:t>
              </a:r>
              <a:endParaRPr lang="ru-RU" sz="36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FECE027-EA14-4EE6-90F7-9FC9008A573B}"/>
                </a:ext>
              </a:extLst>
            </p:cNvPr>
            <p:cNvSpPr txBox="1"/>
            <p:nvPr/>
          </p:nvSpPr>
          <p:spPr>
            <a:xfrm rot="10800000">
              <a:off x="6077221" y="4355083"/>
              <a:ext cx="470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A</a:t>
              </a:r>
              <a:endParaRPr lang="ru-RU" sz="3600" dirty="0"/>
            </a:p>
          </p:txBody>
        </p:sp>
        <p:pic>
          <p:nvPicPr>
            <p:cNvPr id="131" name="Рисунок 130">
              <a:extLst>
                <a:ext uri="{FF2B5EF4-FFF2-40B4-BE49-F238E27FC236}">
                  <a16:creationId xmlns:a16="http://schemas.microsoft.com/office/drawing/2014/main" id="{09FF5418-3EEF-422F-AD00-06F33F2FF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15451" y="2180064"/>
              <a:ext cx="468000" cy="468000"/>
            </a:xfrm>
            <a:prstGeom prst="rect">
              <a:avLst/>
            </a:prstGeom>
          </p:spPr>
        </p:pic>
        <p:pic>
          <p:nvPicPr>
            <p:cNvPr id="132" name="Рисунок 131">
              <a:extLst>
                <a:ext uri="{FF2B5EF4-FFF2-40B4-BE49-F238E27FC236}">
                  <a16:creationId xmlns:a16="http://schemas.microsoft.com/office/drawing/2014/main" id="{3BFD9594-8AFD-40D1-8EBE-482DE491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063599" y="3996171"/>
              <a:ext cx="468000" cy="468000"/>
            </a:xfrm>
            <a:prstGeom prst="rect">
              <a:avLst/>
            </a:prstGeom>
          </p:spPr>
        </p:pic>
      </p:grpSp>
      <p:grpSp>
        <p:nvGrpSpPr>
          <p:cNvPr id="156" name="Группа 155">
            <a:extLst>
              <a:ext uri="{FF2B5EF4-FFF2-40B4-BE49-F238E27FC236}">
                <a16:creationId xmlns:a16="http://schemas.microsoft.com/office/drawing/2014/main" id="{77079DCA-2DFB-4A5C-B35F-6EC8697F8AAE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5200747" y="1230344"/>
            <a:chExt cx="2052000" cy="3349562"/>
          </a:xfrm>
        </p:grpSpPr>
        <p:sp>
          <p:nvSpPr>
            <p:cNvPr id="142" name="Прямоугольник: скругленные углы 141">
              <a:extLst>
                <a:ext uri="{FF2B5EF4-FFF2-40B4-BE49-F238E27FC236}">
                  <a16:creationId xmlns:a16="http://schemas.microsoft.com/office/drawing/2014/main" id="{8B567D16-7046-419F-BA5C-3C8F7D8B5F7B}"/>
                </a:ext>
              </a:extLst>
            </p:cNvPr>
            <p:cNvSpPr/>
            <p:nvPr/>
          </p:nvSpPr>
          <p:spPr>
            <a:xfrm>
              <a:off x="5200747" y="1322073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638EC38-76BB-4EFC-ACB4-16C4A16047DA}"/>
                </a:ext>
              </a:extLst>
            </p:cNvPr>
            <p:cNvSpPr txBox="1"/>
            <p:nvPr/>
          </p:nvSpPr>
          <p:spPr>
            <a:xfrm>
              <a:off x="5251231" y="1230344"/>
              <a:ext cx="47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A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27B7DF1-B9D8-4523-98FD-22A8F83A7302}"/>
                </a:ext>
              </a:extLst>
            </p:cNvPr>
            <p:cNvSpPr txBox="1"/>
            <p:nvPr/>
          </p:nvSpPr>
          <p:spPr>
            <a:xfrm rot="10800000">
              <a:off x="6737560" y="3933575"/>
              <a:ext cx="47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A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145" name="Рисунок 144">
              <a:extLst>
                <a:ext uri="{FF2B5EF4-FFF2-40B4-BE49-F238E27FC236}">
                  <a16:creationId xmlns:a16="http://schemas.microsoft.com/office/drawing/2014/main" id="{9F850866-2E9E-40C1-88FB-EAE1B05B4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72676" y="1757048"/>
              <a:ext cx="468000" cy="468000"/>
            </a:xfrm>
            <a:prstGeom prst="rect">
              <a:avLst/>
            </a:prstGeom>
          </p:spPr>
        </p:pic>
        <p:pic>
          <p:nvPicPr>
            <p:cNvPr id="146" name="Рисунок 145">
              <a:extLst>
                <a:ext uri="{FF2B5EF4-FFF2-40B4-BE49-F238E27FC236}">
                  <a16:creationId xmlns:a16="http://schemas.microsoft.com/office/drawing/2014/main" id="{016E071D-D8AE-4881-9177-0A772E956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720559" y="3572552"/>
              <a:ext cx="468000" cy="468000"/>
            </a:xfrm>
            <a:prstGeom prst="rect">
              <a:avLst/>
            </a:prstGeom>
          </p:spPr>
        </p:pic>
      </p:grpSp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859F6928-AA18-4002-959F-E1708C718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692" y="91285"/>
            <a:ext cx="360000" cy="36000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0AD9E823-0BE8-4DB3-B5C4-5BD5DF251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71" y="96700"/>
            <a:ext cx="360000" cy="36000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4FCF7912-8B02-4266-BB94-0E7511408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184" y="85870"/>
            <a:ext cx="360000" cy="36000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3910020A-A220-4582-AFF1-8189BD750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00" y="96699"/>
            <a:ext cx="360000" cy="360000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BFD8ECB7-5C44-4620-B72A-94FB4427D5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6477" y="811259"/>
            <a:ext cx="360000" cy="360000"/>
          </a:xfrm>
          <a:prstGeom prst="rect">
            <a:avLst/>
          </a:prstGeom>
        </p:spPr>
      </p:pic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87BF4185-CE46-4390-9729-3F156AEAC6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92488" y="309332"/>
            <a:ext cx="360000" cy="360000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C0DC7D60-285E-4D3A-B3F1-E7BFD69173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7335" y="360132"/>
            <a:ext cx="360000" cy="360000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4AA71126-6348-43CB-88E6-8C7375252F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30478" y="36013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1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Группа 163">
            <a:extLst>
              <a:ext uri="{FF2B5EF4-FFF2-40B4-BE49-F238E27FC236}">
                <a16:creationId xmlns:a16="http://schemas.microsoft.com/office/drawing/2014/main" id="{98DFCA8E-0E0D-4390-92C6-BA70E6D65FC6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932603" y="1754638"/>
            <a:chExt cx="2052000" cy="3348724"/>
          </a:xfrm>
        </p:grpSpPr>
        <p:grpSp>
          <p:nvGrpSpPr>
            <p:cNvPr id="140" name="Группа 139">
              <a:extLst>
                <a:ext uri="{FF2B5EF4-FFF2-40B4-BE49-F238E27FC236}">
                  <a16:creationId xmlns:a16="http://schemas.microsoft.com/office/drawing/2014/main" id="{1255602E-1A9B-4780-B78B-B91BBA1B1D3A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348724"/>
              <a:chOff x="1153074" y="1322073"/>
              <a:chExt cx="2052000" cy="3348724"/>
            </a:xfrm>
          </p:grpSpPr>
          <p:sp>
            <p:nvSpPr>
              <p:cNvPr id="141" name="Прямоугольник: скругленные углы 140">
                <a:extLst>
                  <a:ext uri="{FF2B5EF4-FFF2-40B4-BE49-F238E27FC236}">
                    <a16:creationId xmlns:a16="http://schemas.microsoft.com/office/drawing/2014/main" id="{988FAC72-977E-4E6C-A0E5-C1D80846778A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142" name="Рисунок 141">
                <a:extLst>
                  <a:ext uri="{FF2B5EF4-FFF2-40B4-BE49-F238E27FC236}">
                    <a16:creationId xmlns:a16="http://schemas.microsoft.com/office/drawing/2014/main" id="{E83BF44A-1F57-4416-82F2-B67D16543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3" name="Рисунок 142">
                <a:extLst>
                  <a:ext uri="{FF2B5EF4-FFF2-40B4-BE49-F238E27FC236}">
                    <a16:creationId xmlns:a16="http://schemas.microsoft.com/office/drawing/2014/main" id="{5DD8A4DB-346F-469E-B580-712C1B6D8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71E923B-964A-4D1B-8A81-CEBA2056358E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700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A</a:t>
                </a:r>
                <a:endParaRPr lang="ru-RU" sz="3600" dirty="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9B8499D-C231-4E86-9051-664492F68E8E}"/>
                  </a:ext>
                </a:extLst>
              </p:cNvPr>
              <p:cNvSpPr txBox="1"/>
              <p:nvPr/>
            </p:nvSpPr>
            <p:spPr>
              <a:xfrm rot="10800000">
                <a:off x="2676949" y="4024466"/>
                <a:ext cx="4700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A</a:t>
                </a:r>
                <a:endParaRPr lang="ru-RU" sz="3600" dirty="0"/>
              </a:p>
            </p:txBody>
          </p:sp>
        </p:grpSp>
        <p:grpSp>
          <p:nvGrpSpPr>
            <p:cNvPr id="109" name="Группа 108">
              <a:extLst>
                <a:ext uri="{FF2B5EF4-FFF2-40B4-BE49-F238E27FC236}">
                  <a16:creationId xmlns:a16="http://schemas.microsoft.com/office/drawing/2014/main" id="{DA2CE839-0B08-454A-BF28-FC11E1B71A76}"/>
                </a:ext>
              </a:extLst>
            </p:cNvPr>
            <p:cNvGrpSpPr/>
            <p:nvPr/>
          </p:nvGrpSpPr>
          <p:grpSpPr>
            <a:xfrm>
              <a:off x="1052407" y="2529000"/>
              <a:ext cx="1800000" cy="1800000"/>
              <a:chOff x="4008022" y="-182315"/>
              <a:chExt cx="7200000" cy="7200000"/>
            </a:xfrm>
          </p:grpSpPr>
          <p:pic>
            <p:nvPicPr>
              <p:cNvPr id="110" name="Рисунок 109">
                <a:extLst>
                  <a:ext uri="{FF2B5EF4-FFF2-40B4-BE49-F238E27FC236}">
                    <a16:creationId xmlns:a16="http://schemas.microsoft.com/office/drawing/2014/main" id="{F05535E1-5A38-4B79-878E-BF1F15A00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8022" y="-182315"/>
                <a:ext cx="7200000" cy="7200000"/>
              </a:xfrm>
              <a:prstGeom prst="rect">
                <a:avLst/>
              </a:prstGeom>
            </p:spPr>
          </p:pic>
          <p:grpSp>
            <p:nvGrpSpPr>
              <p:cNvPr id="111" name="Группа 110">
                <a:extLst>
                  <a:ext uri="{FF2B5EF4-FFF2-40B4-BE49-F238E27FC236}">
                    <a16:creationId xmlns:a16="http://schemas.microsoft.com/office/drawing/2014/main" id="{7F4B19A3-DBB4-408E-9D36-8122E081EE39}"/>
                  </a:ext>
                </a:extLst>
              </p:cNvPr>
              <p:cNvGrpSpPr/>
              <p:nvPr/>
            </p:nvGrpSpPr>
            <p:grpSpPr>
              <a:xfrm>
                <a:off x="6168022" y="1977685"/>
                <a:ext cx="2880000" cy="2880000"/>
                <a:chOff x="3004650" y="1843495"/>
                <a:chExt cx="3240000" cy="3240000"/>
              </a:xfrm>
            </p:grpSpPr>
            <p:sp>
              <p:nvSpPr>
                <p:cNvPr id="112" name="Овал 111">
                  <a:extLst>
                    <a:ext uri="{FF2B5EF4-FFF2-40B4-BE49-F238E27FC236}">
                      <a16:creationId xmlns:a16="http://schemas.microsoft.com/office/drawing/2014/main" id="{8664181E-7A3E-45B6-AF27-B3F4737EF577}"/>
                    </a:ext>
                  </a:extLst>
                </p:cNvPr>
                <p:cNvSpPr/>
                <p:nvPr/>
              </p:nvSpPr>
              <p:spPr>
                <a:xfrm>
                  <a:off x="3004650" y="1843495"/>
                  <a:ext cx="3240000" cy="324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grpSp>
              <p:nvGrpSpPr>
                <p:cNvPr id="113" name="Группа 112">
                  <a:extLst>
                    <a:ext uri="{FF2B5EF4-FFF2-40B4-BE49-F238E27FC236}">
                      <a16:creationId xmlns:a16="http://schemas.microsoft.com/office/drawing/2014/main" id="{51836CFD-7D0B-4964-A41D-393A64D6699F}"/>
                    </a:ext>
                  </a:extLst>
                </p:cNvPr>
                <p:cNvGrpSpPr/>
                <p:nvPr/>
              </p:nvGrpSpPr>
              <p:grpSpPr>
                <a:xfrm>
                  <a:off x="3274650" y="2123901"/>
                  <a:ext cx="2700000" cy="2700000"/>
                  <a:chOff x="8216050" y="3639500"/>
                  <a:chExt cx="2700000" cy="2700000"/>
                </a:xfrm>
              </p:grpSpPr>
              <p:sp>
                <p:nvSpPr>
                  <p:cNvPr id="114" name="Овал 113">
                    <a:extLst>
                      <a:ext uri="{FF2B5EF4-FFF2-40B4-BE49-F238E27FC236}">
                        <a16:creationId xmlns:a16="http://schemas.microsoft.com/office/drawing/2014/main" id="{7FA2C681-918A-4AF7-93FD-2A90718021E2}"/>
                      </a:ext>
                    </a:extLst>
                  </p:cNvPr>
                  <p:cNvSpPr/>
                  <p:nvPr/>
                </p:nvSpPr>
                <p:spPr>
                  <a:xfrm>
                    <a:off x="8216050" y="3639500"/>
                    <a:ext cx="2700000" cy="2700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pic>
                <p:nvPicPr>
                  <p:cNvPr id="115" name="Рисунок 114">
                    <a:extLst>
                      <a:ext uri="{FF2B5EF4-FFF2-40B4-BE49-F238E27FC236}">
                        <a16:creationId xmlns:a16="http://schemas.microsoft.com/office/drawing/2014/main" id="{F5F92332-C198-49F7-AF9A-FB7246A483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86050" y="3909500"/>
                    <a:ext cx="2160000" cy="2160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2C230A06-F70E-4D68-9C0E-C175A7A979F8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158" name="Группа 157">
              <a:extLst>
                <a:ext uri="{FF2B5EF4-FFF2-40B4-BE49-F238E27FC236}">
                  <a16:creationId xmlns:a16="http://schemas.microsoft.com/office/drawing/2014/main" id="{41A8239F-60AE-4780-942D-A89120867665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159" name="Прямоугольник: скругленные углы 158">
                <a:extLst>
                  <a:ext uri="{FF2B5EF4-FFF2-40B4-BE49-F238E27FC236}">
                    <a16:creationId xmlns:a16="http://schemas.microsoft.com/office/drawing/2014/main" id="{01946F56-3C3C-41E4-845F-4020C5818C81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F4EB50A-3E63-478D-B78F-B1868792F34A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A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468AAC7-2B27-4566-9C34-269C35ED6B05}"/>
                  </a:ext>
                </a:extLst>
              </p:cNvPr>
              <p:cNvSpPr txBox="1"/>
              <p:nvPr/>
            </p:nvSpPr>
            <p:spPr>
              <a:xfrm rot="10800000">
                <a:off x="67375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A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62" name="Рисунок 161">
                <a:extLst>
                  <a:ext uri="{FF2B5EF4-FFF2-40B4-BE49-F238E27FC236}">
                    <a16:creationId xmlns:a16="http://schemas.microsoft.com/office/drawing/2014/main" id="{5722C7D5-60A7-438F-A883-4489E1474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3" name="Рисунок 162">
                <a:extLst>
                  <a:ext uri="{FF2B5EF4-FFF2-40B4-BE49-F238E27FC236}">
                    <a16:creationId xmlns:a16="http://schemas.microsoft.com/office/drawing/2014/main" id="{25813DF2-6028-4AB4-8ED1-20FD903E3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129" name="Группа 128">
              <a:extLst>
                <a:ext uri="{FF2B5EF4-FFF2-40B4-BE49-F238E27FC236}">
                  <a16:creationId xmlns:a16="http://schemas.microsoft.com/office/drawing/2014/main" id="{46EF3BB2-43C9-4061-8701-9BBA5D41BA19}"/>
                </a:ext>
              </a:extLst>
            </p:cNvPr>
            <p:cNvGrpSpPr/>
            <p:nvPr/>
          </p:nvGrpSpPr>
          <p:grpSpPr>
            <a:xfrm>
              <a:off x="6784492" y="2529000"/>
              <a:ext cx="1800000" cy="1800000"/>
              <a:chOff x="-7896212" y="-2385480"/>
              <a:chExt cx="7200000" cy="7200000"/>
            </a:xfrm>
          </p:grpSpPr>
          <p:grpSp>
            <p:nvGrpSpPr>
              <p:cNvPr id="130" name="Группа 129">
                <a:extLst>
                  <a:ext uri="{FF2B5EF4-FFF2-40B4-BE49-F238E27FC236}">
                    <a16:creationId xmlns:a16="http://schemas.microsoft.com/office/drawing/2014/main" id="{A4C0568D-4672-4861-814A-EC11B5098348}"/>
                  </a:ext>
                </a:extLst>
              </p:cNvPr>
              <p:cNvGrpSpPr/>
              <p:nvPr/>
            </p:nvGrpSpPr>
            <p:grpSpPr>
              <a:xfrm>
                <a:off x="-7896212" y="-2385480"/>
                <a:ext cx="7200000" cy="7200000"/>
                <a:chOff x="6307350" y="-5972520"/>
                <a:chExt cx="7200000" cy="7200000"/>
              </a:xfrm>
            </p:grpSpPr>
            <p:pic>
              <p:nvPicPr>
                <p:cNvPr id="134" name="Рисунок 133">
                  <a:extLst>
                    <a:ext uri="{FF2B5EF4-FFF2-40B4-BE49-F238E27FC236}">
                      <a16:creationId xmlns:a16="http://schemas.microsoft.com/office/drawing/2014/main" id="{7911A246-256C-4F6F-ABDD-CC9D4906EB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7350" y="-5972520"/>
                  <a:ext cx="7200000" cy="7200000"/>
                </a:xfrm>
                <a:prstGeom prst="rect">
                  <a:avLst/>
                </a:prstGeom>
              </p:spPr>
            </p:pic>
            <p:sp>
              <p:nvSpPr>
                <p:cNvPr id="135" name="Овал 134">
                  <a:extLst>
                    <a:ext uri="{FF2B5EF4-FFF2-40B4-BE49-F238E27FC236}">
                      <a16:creationId xmlns:a16="http://schemas.microsoft.com/office/drawing/2014/main" id="{D8246B28-5D9E-4571-AD9E-FC0A34B6E301}"/>
                    </a:ext>
                  </a:extLst>
                </p:cNvPr>
                <p:cNvSpPr/>
                <p:nvPr/>
              </p:nvSpPr>
              <p:spPr>
                <a:xfrm>
                  <a:off x="8467350" y="-3812520"/>
                  <a:ext cx="2880000" cy="28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131" name="Группа 130">
                <a:extLst>
                  <a:ext uri="{FF2B5EF4-FFF2-40B4-BE49-F238E27FC236}">
                    <a16:creationId xmlns:a16="http://schemas.microsoft.com/office/drawing/2014/main" id="{456C05C0-E795-4627-BDC6-26D56DA848FA}"/>
                  </a:ext>
                </a:extLst>
              </p:cNvPr>
              <p:cNvGrpSpPr/>
              <p:nvPr/>
            </p:nvGrpSpPr>
            <p:grpSpPr>
              <a:xfrm>
                <a:off x="-5496812" y="13920"/>
                <a:ext cx="2401200" cy="2401200"/>
                <a:chOff x="3638600" y="3407400"/>
                <a:chExt cx="2700000" cy="2700000"/>
              </a:xfrm>
            </p:grpSpPr>
            <p:sp>
              <p:nvSpPr>
                <p:cNvPr id="132" name="Овал 131">
                  <a:extLst>
                    <a:ext uri="{FF2B5EF4-FFF2-40B4-BE49-F238E27FC236}">
                      <a16:creationId xmlns:a16="http://schemas.microsoft.com/office/drawing/2014/main" id="{522E8EC8-F561-44AB-9D0C-D042538100E4}"/>
                    </a:ext>
                  </a:extLst>
                </p:cNvPr>
                <p:cNvSpPr/>
                <p:nvPr/>
              </p:nvSpPr>
              <p:spPr>
                <a:xfrm>
                  <a:off x="3638600" y="3407400"/>
                  <a:ext cx="2700000" cy="2700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133" name="Рисунок 132">
                  <a:extLst>
                    <a:ext uri="{FF2B5EF4-FFF2-40B4-BE49-F238E27FC236}">
                      <a16:creationId xmlns:a16="http://schemas.microsoft.com/office/drawing/2014/main" id="{6605AE0C-E848-4351-A4F2-14650D75C6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8600" y="3917601"/>
                  <a:ext cx="1800000" cy="1800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65" name="Группа 164">
            <a:extLst>
              <a:ext uri="{FF2B5EF4-FFF2-40B4-BE49-F238E27FC236}">
                <a16:creationId xmlns:a16="http://schemas.microsoft.com/office/drawing/2014/main" id="{72BF953E-816A-4164-9A93-D7A871A0A03B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3769117" y="1756462"/>
            <a:chExt cx="2052000" cy="3345077"/>
          </a:xfrm>
        </p:grpSpPr>
        <p:grpSp>
          <p:nvGrpSpPr>
            <p:cNvPr id="146" name="Группа 145">
              <a:extLst>
                <a:ext uri="{FF2B5EF4-FFF2-40B4-BE49-F238E27FC236}">
                  <a16:creationId xmlns:a16="http://schemas.microsoft.com/office/drawing/2014/main" id="{27740057-7C3A-49A0-81CF-1ED52D1877D1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345077"/>
              <a:chOff x="1696803" y="1322072"/>
              <a:chExt cx="2052000" cy="3345077"/>
            </a:xfrm>
          </p:grpSpPr>
          <p:sp>
            <p:nvSpPr>
              <p:cNvPr id="147" name="Прямоугольник: скругленные углы 146">
                <a:extLst>
                  <a:ext uri="{FF2B5EF4-FFF2-40B4-BE49-F238E27FC236}">
                    <a16:creationId xmlns:a16="http://schemas.microsoft.com/office/drawing/2014/main" id="{E7540F5F-2B0B-4AB9-BF9B-831340CB478B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C1EDAD0-A9B8-4451-8B26-29FC4456785E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700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A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760686B-F244-46D4-ACE4-7C89B4BC41DE}"/>
                  </a:ext>
                </a:extLst>
              </p:cNvPr>
              <p:cNvSpPr txBox="1"/>
              <p:nvPr/>
            </p:nvSpPr>
            <p:spPr>
              <a:xfrm rot="10800000">
                <a:off x="3233524" y="4020818"/>
                <a:ext cx="4700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A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50" name="Рисунок 149">
                <a:extLst>
                  <a:ext uri="{FF2B5EF4-FFF2-40B4-BE49-F238E27FC236}">
                    <a16:creationId xmlns:a16="http://schemas.microsoft.com/office/drawing/2014/main" id="{C31115C5-2874-4257-B74B-F53811AB6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1" name="Рисунок 150">
                <a:extLst>
                  <a:ext uri="{FF2B5EF4-FFF2-40B4-BE49-F238E27FC236}">
                    <a16:creationId xmlns:a16="http://schemas.microsoft.com/office/drawing/2014/main" id="{E101F57F-321B-446A-A6D9-80B410F7F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525A54BA-59C6-4906-A1C2-E16DC4C60041}"/>
                </a:ext>
              </a:extLst>
            </p:cNvPr>
            <p:cNvGrpSpPr/>
            <p:nvPr/>
          </p:nvGrpSpPr>
          <p:grpSpPr>
            <a:xfrm>
              <a:off x="3895255" y="2529000"/>
              <a:ext cx="1800000" cy="1800000"/>
              <a:chOff x="-647625" y="0"/>
              <a:chExt cx="7200000" cy="7200000"/>
            </a:xfrm>
          </p:grpSpPr>
          <p:grpSp>
            <p:nvGrpSpPr>
              <p:cNvPr id="117" name="Группа 116">
                <a:extLst>
                  <a:ext uri="{FF2B5EF4-FFF2-40B4-BE49-F238E27FC236}">
                    <a16:creationId xmlns:a16="http://schemas.microsoft.com/office/drawing/2014/main" id="{4FD9509D-845B-4C78-A9F9-4B208C367081}"/>
                  </a:ext>
                </a:extLst>
              </p:cNvPr>
              <p:cNvGrpSpPr/>
              <p:nvPr/>
            </p:nvGrpSpPr>
            <p:grpSpPr>
              <a:xfrm>
                <a:off x="-647625" y="0"/>
                <a:ext cx="7200000" cy="7200000"/>
                <a:chOff x="6307350" y="-5972520"/>
                <a:chExt cx="7200000" cy="7200000"/>
              </a:xfrm>
            </p:grpSpPr>
            <p:pic>
              <p:nvPicPr>
                <p:cNvPr id="121" name="Рисунок 120">
                  <a:extLst>
                    <a:ext uri="{FF2B5EF4-FFF2-40B4-BE49-F238E27FC236}">
                      <a16:creationId xmlns:a16="http://schemas.microsoft.com/office/drawing/2014/main" id="{E832F960-EBD9-4CE4-AC3F-348B4FC954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7350" y="-5972520"/>
                  <a:ext cx="7200000" cy="7200000"/>
                </a:xfrm>
                <a:prstGeom prst="rect">
                  <a:avLst/>
                </a:prstGeom>
              </p:spPr>
            </p:pic>
            <p:sp>
              <p:nvSpPr>
                <p:cNvPr id="122" name="Овал 121">
                  <a:extLst>
                    <a:ext uri="{FF2B5EF4-FFF2-40B4-BE49-F238E27FC236}">
                      <a16:creationId xmlns:a16="http://schemas.microsoft.com/office/drawing/2014/main" id="{2F7234A7-3D06-41BE-8139-66945616ABA0}"/>
                    </a:ext>
                  </a:extLst>
                </p:cNvPr>
                <p:cNvSpPr/>
                <p:nvPr/>
              </p:nvSpPr>
              <p:spPr>
                <a:xfrm>
                  <a:off x="8467350" y="-3812520"/>
                  <a:ext cx="2880000" cy="28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118" name="Группа 117">
                <a:extLst>
                  <a:ext uri="{FF2B5EF4-FFF2-40B4-BE49-F238E27FC236}">
                    <a16:creationId xmlns:a16="http://schemas.microsoft.com/office/drawing/2014/main" id="{670747A2-B9CC-492B-8097-FAD37858FC67}"/>
                  </a:ext>
                </a:extLst>
              </p:cNvPr>
              <p:cNvGrpSpPr/>
              <p:nvPr/>
            </p:nvGrpSpPr>
            <p:grpSpPr>
              <a:xfrm>
                <a:off x="1751775" y="2399400"/>
                <a:ext cx="2401200" cy="2401200"/>
                <a:chOff x="2883400" y="2209800"/>
                <a:chExt cx="2700000" cy="2700000"/>
              </a:xfrm>
            </p:grpSpPr>
            <p:sp>
              <p:nvSpPr>
                <p:cNvPr id="119" name="Овал 118">
                  <a:extLst>
                    <a:ext uri="{FF2B5EF4-FFF2-40B4-BE49-F238E27FC236}">
                      <a16:creationId xmlns:a16="http://schemas.microsoft.com/office/drawing/2014/main" id="{27315731-3813-4BDC-8CE7-2C8EF829470A}"/>
                    </a:ext>
                  </a:extLst>
                </p:cNvPr>
                <p:cNvSpPr/>
                <p:nvPr/>
              </p:nvSpPr>
              <p:spPr>
                <a:xfrm>
                  <a:off x="2883400" y="2209800"/>
                  <a:ext cx="2700000" cy="2700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120" name="Рисунок 119">
                  <a:extLst>
                    <a:ext uri="{FF2B5EF4-FFF2-40B4-BE49-F238E27FC236}">
                      <a16:creationId xmlns:a16="http://schemas.microsoft.com/office/drawing/2014/main" id="{90C40668-745D-43DA-AB03-AA90835DA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3400" y="2479800"/>
                  <a:ext cx="2160000" cy="2160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67" name="Группа 166">
            <a:extLst>
              <a:ext uri="{FF2B5EF4-FFF2-40B4-BE49-F238E27FC236}">
                <a16:creationId xmlns:a16="http://schemas.microsoft.com/office/drawing/2014/main" id="{8DB23E6F-A31D-4C8B-9414-4CA54A9E52BE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9557737" y="1754422"/>
            <a:chExt cx="2052000" cy="3349157"/>
          </a:xfrm>
        </p:grpSpPr>
        <p:grpSp>
          <p:nvGrpSpPr>
            <p:cNvPr id="152" name="Группа 151">
              <a:extLst>
                <a:ext uri="{FF2B5EF4-FFF2-40B4-BE49-F238E27FC236}">
                  <a16:creationId xmlns:a16="http://schemas.microsoft.com/office/drawing/2014/main" id="{F7148AC9-410E-4321-BE0C-0AF25F1EC209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349157"/>
              <a:chOff x="4539722" y="1652257"/>
              <a:chExt cx="2052000" cy="3349157"/>
            </a:xfrm>
          </p:grpSpPr>
          <p:sp>
            <p:nvSpPr>
              <p:cNvPr id="153" name="Прямоугольник: скругленные углы 152">
                <a:extLst>
                  <a:ext uri="{FF2B5EF4-FFF2-40B4-BE49-F238E27FC236}">
                    <a16:creationId xmlns:a16="http://schemas.microsoft.com/office/drawing/2014/main" id="{45314D35-BE30-4528-8B01-C500B5A45BE9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889E6D7-3CE4-4926-AEB2-EB12472B4418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700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A</a:t>
                </a:r>
                <a:endParaRPr lang="ru-RU" sz="3600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AF8D653-FB53-46F6-A6D8-1FF36F6B6638}"/>
                  </a:ext>
                </a:extLst>
              </p:cNvPr>
              <p:cNvSpPr txBox="1"/>
              <p:nvPr/>
            </p:nvSpPr>
            <p:spPr>
              <a:xfrm rot="10800000">
                <a:off x="6077221" y="4355083"/>
                <a:ext cx="4700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A</a:t>
                </a:r>
                <a:endParaRPr lang="ru-RU" sz="3600" dirty="0"/>
              </a:p>
            </p:txBody>
          </p:sp>
          <p:pic>
            <p:nvPicPr>
              <p:cNvPr id="156" name="Рисунок 155">
                <a:extLst>
                  <a:ext uri="{FF2B5EF4-FFF2-40B4-BE49-F238E27FC236}">
                    <a16:creationId xmlns:a16="http://schemas.microsoft.com/office/drawing/2014/main" id="{E30EDF8D-BB7C-4ABA-8DEC-D34ED7D4C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7" name="Рисунок 156">
                <a:extLst>
                  <a:ext uri="{FF2B5EF4-FFF2-40B4-BE49-F238E27FC236}">
                    <a16:creationId xmlns:a16="http://schemas.microsoft.com/office/drawing/2014/main" id="{3710976D-F4D4-479B-9AFB-F429C9D19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123" name="Группа 122">
              <a:extLst>
                <a:ext uri="{FF2B5EF4-FFF2-40B4-BE49-F238E27FC236}">
                  <a16:creationId xmlns:a16="http://schemas.microsoft.com/office/drawing/2014/main" id="{E6E2A041-D3ED-4644-AA4A-5CB2EF63439E}"/>
                </a:ext>
              </a:extLst>
            </p:cNvPr>
            <p:cNvGrpSpPr/>
            <p:nvPr/>
          </p:nvGrpSpPr>
          <p:grpSpPr>
            <a:xfrm>
              <a:off x="9683737" y="2529000"/>
              <a:ext cx="1800000" cy="1800000"/>
              <a:chOff x="5043126" y="-161750"/>
              <a:chExt cx="7200000" cy="7200000"/>
            </a:xfrm>
          </p:grpSpPr>
          <p:pic>
            <p:nvPicPr>
              <p:cNvPr id="124" name="Рисунок 123">
                <a:extLst>
                  <a:ext uri="{FF2B5EF4-FFF2-40B4-BE49-F238E27FC236}">
                    <a16:creationId xmlns:a16="http://schemas.microsoft.com/office/drawing/2014/main" id="{D5B50DDD-ECA0-46D0-81C3-7C2C0264C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43126" y="-161750"/>
                <a:ext cx="7200000" cy="7200000"/>
              </a:xfrm>
              <a:prstGeom prst="rect">
                <a:avLst/>
              </a:prstGeom>
            </p:spPr>
          </p:pic>
          <p:sp>
            <p:nvSpPr>
              <p:cNvPr id="125" name="Овал 124">
                <a:extLst>
                  <a:ext uri="{FF2B5EF4-FFF2-40B4-BE49-F238E27FC236}">
                    <a16:creationId xmlns:a16="http://schemas.microsoft.com/office/drawing/2014/main" id="{3C5974A5-06D3-4433-9439-0EE9446B6291}"/>
                  </a:ext>
                </a:extLst>
              </p:cNvPr>
              <p:cNvSpPr/>
              <p:nvPr/>
            </p:nvSpPr>
            <p:spPr>
              <a:xfrm>
                <a:off x="7203126" y="2033901"/>
                <a:ext cx="2880000" cy="28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grpSp>
            <p:nvGrpSpPr>
              <p:cNvPr id="126" name="Группа 125">
                <a:extLst>
                  <a:ext uri="{FF2B5EF4-FFF2-40B4-BE49-F238E27FC236}">
                    <a16:creationId xmlns:a16="http://schemas.microsoft.com/office/drawing/2014/main" id="{D822D784-E795-4EE9-9B87-65836A6A8B8C}"/>
                  </a:ext>
                </a:extLst>
              </p:cNvPr>
              <p:cNvGrpSpPr/>
              <p:nvPr/>
            </p:nvGrpSpPr>
            <p:grpSpPr>
              <a:xfrm>
                <a:off x="7442526" y="2273301"/>
                <a:ext cx="2401200" cy="2401200"/>
                <a:chOff x="3666000" y="386100"/>
                <a:chExt cx="2700000" cy="2700000"/>
              </a:xfrm>
            </p:grpSpPr>
            <p:sp>
              <p:nvSpPr>
                <p:cNvPr id="127" name="Овал 126">
                  <a:extLst>
                    <a:ext uri="{FF2B5EF4-FFF2-40B4-BE49-F238E27FC236}">
                      <a16:creationId xmlns:a16="http://schemas.microsoft.com/office/drawing/2014/main" id="{31979A62-CADA-4DE6-A049-9BFB7FCFBDB8}"/>
                    </a:ext>
                  </a:extLst>
                </p:cNvPr>
                <p:cNvSpPr/>
                <p:nvPr/>
              </p:nvSpPr>
              <p:spPr>
                <a:xfrm>
                  <a:off x="3666000" y="386100"/>
                  <a:ext cx="2700000" cy="270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128" name="Рисунок 127">
                  <a:extLst>
                    <a:ext uri="{FF2B5EF4-FFF2-40B4-BE49-F238E27FC236}">
                      <a16:creationId xmlns:a16="http://schemas.microsoft.com/office/drawing/2014/main" id="{B10C1A5F-68E4-44D4-8452-C3768D957D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36000" y="656100"/>
                  <a:ext cx="2160000" cy="2160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5284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0616E0E-8BF3-46D5-BB3A-08150504C37D}"/>
              </a:ext>
            </a:extLst>
          </p:cNvPr>
          <p:cNvGrpSpPr/>
          <p:nvPr/>
        </p:nvGrpSpPr>
        <p:grpSpPr>
          <a:xfrm>
            <a:off x="932603" y="1754638"/>
            <a:ext cx="2058425" cy="3348724"/>
            <a:chOff x="932603" y="1754638"/>
            <a:chExt cx="2058425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4611A2D-D2AB-4A09-90C4-EB9D1A253085}"/>
                </a:ext>
              </a:extLst>
            </p:cNvPr>
            <p:cNvGrpSpPr/>
            <p:nvPr/>
          </p:nvGrpSpPr>
          <p:grpSpPr>
            <a:xfrm>
              <a:off x="932603" y="1754638"/>
              <a:ext cx="2058425" cy="3348724"/>
              <a:chOff x="1153074" y="1322073"/>
              <a:chExt cx="2058425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18316562-5B15-47F5-A9A2-C7BA504E83F8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1ADC3DAC-0335-41E6-A5D2-6D912657D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F954FD50-5502-4F57-A0B5-75ED4EB70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7A0AE-2F38-45FF-8548-8DFAC297D35E}"/>
                  </a:ext>
                </a:extLst>
              </p:cNvPr>
              <p:cNvSpPr txBox="1"/>
              <p:nvPr/>
            </p:nvSpPr>
            <p:spPr>
              <a:xfrm>
                <a:off x="1172930" y="1322073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k</a:t>
                </a:r>
                <a:endParaRPr lang="ru-RU" sz="3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E09C2-6DF5-479C-BD31-41BD9728323F}"/>
                  </a:ext>
                </a:extLst>
              </p:cNvPr>
              <p:cNvSpPr txBox="1"/>
              <p:nvPr/>
            </p:nvSpPr>
            <p:spPr>
              <a:xfrm rot="10800000">
                <a:off x="2688599" y="4024466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k</a:t>
                </a:r>
                <a:endParaRPr lang="ru-RU" sz="3600" dirty="0"/>
              </a:p>
            </p:txBody>
          </p:sp>
        </p:grp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5C519532-D049-40F0-848D-8151F225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8383" y="2799000"/>
              <a:ext cx="1260000" cy="1260000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A0B818D-BBBD-4CAF-9406-82644FA56E7E}"/>
              </a:ext>
            </a:extLst>
          </p:cNvPr>
          <p:cNvGrpSpPr/>
          <p:nvPr/>
        </p:nvGrpSpPr>
        <p:grpSpPr>
          <a:xfrm>
            <a:off x="3769117" y="1756462"/>
            <a:ext cx="2071271" cy="3345077"/>
            <a:chOff x="3769117" y="1756462"/>
            <a:chExt cx="2071271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C9A0E8DA-48DF-4CAF-BD3D-D20C7F201B33}"/>
                </a:ext>
              </a:extLst>
            </p:cNvPr>
            <p:cNvGrpSpPr/>
            <p:nvPr/>
          </p:nvGrpSpPr>
          <p:grpSpPr>
            <a:xfrm>
              <a:off x="3769117" y="1756462"/>
              <a:ext cx="2071271" cy="3345077"/>
              <a:chOff x="1696803" y="1322072"/>
              <a:chExt cx="2071271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EE61548E-0263-4E78-A3D0-46C997A23418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1235FD-DAA3-46BD-8AD1-4B5B09284291}"/>
                  </a:ext>
                </a:extLst>
              </p:cNvPr>
              <p:cNvSpPr txBox="1"/>
              <p:nvPr/>
            </p:nvSpPr>
            <p:spPr>
              <a:xfrm>
                <a:off x="1707074" y="1322072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k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F14A3D-FF85-4429-9302-1E6C8CD3CA09}"/>
                  </a:ext>
                </a:extLst>
              </p:cNvPr>
              <p:cNvSpPr txBox="1"/>
              <p:nvPr/>
            </p:nvSpPr>
            <p:spPr>
              <a:xfrm rot="10800000">
                <a:off x="3245174" y="4020818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k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8A436E27-3E67-42F4-9790-E1AF8BDC9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B4CF6A20-2A51-4CA8-AB1D-4FA951947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F05BCBA-A46E-4018-842E-25D237E2F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5117" y="2799000"/>
              <a:ext cx="1260000" cy="12600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ABBE3DE-FD06-4E9E-AA4C-37A0134F77A4}"/>
              </a:ext>
            </a:extLst>
          </p:cNvPr>
          <p:cNvGrpSpPr/>
          <p:nvPr/>
        </p:nvGrpSpPr>
        <p:grpSpPr>
          <a:xfrm>
            <a:off x="9557737" y="1754422"/>
            <a:ext cx="2072049" cy="3349157"/>
            <a:chOff x="9557737" y="1754422"/>
            <a:chExt cx="2072049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002AAAF3-2A60-4BFB-9409-1222B6F2D9AB}"/>
                </a:ext>
              </a:extLst>
            </p:cNvPr>
            <p:cNvGrpSpPr/>
            <p:nvPr/>
          </p:nvGrpSpPr>
          <p:grpSpPr>
            <a:xfrm>
              <a:off x="9557737" y="1754422"/>
              <a:ext cx="2072049" cy="3349157"/>
              <a:chOff x="4539722" y="1652257"/>
              <a:chExt cx="2072049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E59E6A77-5364-4E54-B213-E25C5E736995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66EBA3-ABDE-4246-B7D3-C2D6EC2BA162}"/>
                  </a:ext>
                </a:extLst>
              </p:cNvPr>
              <p:cNvSpPr txBox="1"/>
              <p:nvPr/>
            </p:nvSpPr>
            <p:spPr>
              <a:xfrm>
                <a:off x="4576351" y="1652257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k</a:t>
                </a:r>
                <a:endParaRPr lang="ru-RU" sz="3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C5AC99-E9C5-4ED2-BD82-6D376A807D5E}"/>
                  </a:ext>
                </a:extLst>
              </p:cNvPr>
              <p:cNvSpPr txBox="1"/>
              <p:nvPr/>
            </p:nvSpPr>
            <p:spPr>
              <a:xfrm rot="10800000">
                <a:off x="6088871" y="4355083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k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22F95107-7776-4E3D-806D-7FC99A8A1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654718CE-D421-43B9-9D3E-76B1D8A30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E9B87932-E8BD-4296-A269-D79967D8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3737" y="2799000"/>
              <a:ext cx="1260000" cy="1260000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BF2773D-072D-42A5-BBC2-4055F67EE93E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78AC0751-5B41-4848-A46B-6D0A7BC22883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C76EB84B-5C14-4B20-8FE9-383A15033217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3F64F7-E8E6-4DD7-A510-9B75E9AC2507}"/>
                  </a:ext>
                </a:extLst>
              </p:cNvPr>
              <p:cNvSpPr txBox="1"/>
              <p:nvPr/>
            </p:nvSpPr>
            <p:spPr>
              <a:xfrm>
                <a:off x="52131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k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A8033-2BD8-4B30-8E9A-90232ECA036B}"/>
                  </a:ext>
                </a:extLst>
              </p:cNvPr>
              <p:cNvSpPr txBox="1"/>
              <p:nvPr/>
            </p:nvSpPr>
            <p:spPr>
              <a:xfrm rot="10800000">
                <a:off x="67756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k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AEE7B35E-0F64-49DE-B0B1-D62CCFE1B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B0A1B586-0B7C-4B0A-A864-54CB5B53F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775570C9-A944-4C17-A6CC-0631FCDE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57372" y="2799000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385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4611A2D-D2AB-4A09-90C4-EB9D1A253085}"/>
              </a:ext>
            </a:extLst>
          </p:cNvPr>
          <p:cNvGrpSpPr/>
          <p:nvPr/>
        </p:nvGrpSpPr>
        <p:grpSpPr>
          <a:xfrm>
            <a:off x="932603" y="1754638"/>
            <a:ext cx="2058425" cy="3348724"/>
            <a:chOff x="1153074" y="1322073"/>
            <a:chExt cx="2058425" cy="3348724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18316562-5B15-47F5-A9A2-C7BA504E83F8}"/>
                </a:ext>
              </a:extLst>
            </p:cNvPr>
            <p:cNvSpPr/>
            <p:nvPr/>
          </p:nvSpPr>
          <p:spPr>
            <a:xfrm>
              <a:off x="1153074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1ADC3DAC-0335-41E6-A5D2-6D91265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6574" y="1848175"/>
              <a:ext cx="468000" cy="46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E7A0AE-2F38-45FF-8548-8DFAC297D35E}"/>
                </a:ext>
              </a:extLst>
            </p:cNvPr>
            <p:cNvSpPr txBox="1"/>
            <p:nvPr/>
          </p:nvSpPr>
          <p:spPr>
            <a:xfrm>
              <a:off x="1172930" y="1322073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k</a:t>
              </a:r>
              <a:endParaRPr lang="ru-RU" sz="3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AE09C2-6DF5-479C-BD31-41BD9728323F}"/>
                </a:ext>
              </a:extLst>
            </p:cNvPr>
            <p:cNvSpPr txBox="1"/>
            <p:nvPr/>
          </p:nvSpPr>
          <p:spPr>
            <a:xfrm rot="10800000">
              <a:off x="2688599" y="4024466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k</a:t>
              </a:r>
              <a:endParaRPr lang="ru-RU" sz="3600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954FD50-5502-4F57-A0B5-75ED4EB70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676950" y="3664281"/>
              <a:ext cx="468000" cy="468000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9A0E8DA-48DF-4CAF-BD3D-D20C7F201B33}"/>
              </a:ext>
            </a:extLst>
          </p:cNvPr>
          <p:cNvGrpSpPr/>
          <p:nvPr/>
        </p:nvGrpSpPr>
        <p:grpSpPr>
          <a:xfrm>
            <a:off x="3769117" y="1756462"/>
            <a:ext cx="2071271" cy="3345077"/>
            <a:chOff x="1696803" y="1322072"/>
            <a:chExt cx="2071271" cy="3345077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EE61548E-0263-4E78-A3D0-46C997A23418}"/>
                </a:ext>
              </a:extLst>
            </p:cNvPr>
            <p:cNvSpPr/>
            <p:nvPr/>
          </p:nvSpPr>
          <p:spPr>
            <a:xfrm>
              <a:off x="1696803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1235FD-DAA3-46BD-8AD1-4B5B09284291}"/>
                </a:ext>
              </a:extLst>
            </p:cNvPr>
            <p:cNvSpPr txBox="1"/>
            <p:nvPr/>
          </p:nvSpPr>
          <p:spPr>
            <a:xfrm>
              <a:off x="1707074" y="1322072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k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F14A3D-FF85-4429-9302-1E6C8CD3CA09}"/>
                </a:ext>
              </a:extLst>
            </p:cNvPr>
            <p:cNvSpPr txBox="1"/>
            <p:nvPr/>
          </p:nvSpPr>
          <p:spPr>
            <a:xfrm rot="10800000">
              <a:off x="3245174" y="4020818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k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8A436E27-3E67-42F4-9790-E1AF8BDC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233525" y="3667036"/>
              <a:ext cx="468000" cy="46800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B4CF6A20-2A51-4CA8-AB1D-4FA95194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6174" y="1846232"/>
              <a:ext cx="468000" cy="468000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02AAAF3-2A60-4BFB-9409-1222B6F2D9AB}"/>
              </a:ext>
            </a:extLst>
          </p:cNvPr>
          <p:cNvGrpSpPr/>
          <p:nvPr/>
        </p:nvGrpSpPr>
        <p:grpSpPr>
          <a:xfrm>
            <a:off x="9557737" y="1754422"/>
            <a:ext cx="2072049" cy="3349157"/>
            <a:chOff x="4539722" y="1652257"/>
            <a:chExt cx="2072049" cy="3349157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E59E6A77-5364-4E54-B213-E25C5E736995}"/>
                </a:ext>
              </a:extLst>
            </p:cNvPr>
            <p:cNvSpPr/>
            <p:nvPr/>
          </p:nvSpPr>
          <p:spPr>
            <a:xfrm>
              <a:off x="4539722" y="1745089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66EBA3-ABDE-4246-B7D3-C2D6EC2BA162}"/>
                </a:ext>
              </a:extLst>
            </p:cNvPr>
            <p:cNvSpPr txBox="1"/>
            <p:nvPr/>
          </p:nvSpPr>
          <p:spPr>
            <a:xfrm>
              <a:off x="4576351" y="1652257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k</a:t>
              </a:r>
              <a:endParaRPr lang="ru-RU" sz="3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C5AC99-E9C5-4ED2-BD82-6D376A807D5E}"/>
                </a:ext>
              </a:extLst>
            </p:cNvPr>
            <p:cNvSpPr txBox="1"/>
            <p:nvPr/>
          </p:nvSpPr>
          <p:spPr>
            <a:xfrm rot="10800000">
              <a:off x="6088871" y="4355083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k</a:t>
              </a:r>
              <a:endParaRPr lang="ru-RU" sz="3600" dirty="0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22F95107-7776-4E3D-806D-7FC99A8A1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15451" y="2180064"/>
              <a:ext cx="468000" cy="468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654718CE-D421-43B9-9D3E-76B1D8A3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063599" y="3996171"/>
              <a:ext cx="468000" cy="46800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8AC0751-5B41-4848-A46B-6D0A7BC22883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5200747" y="1230344"/>
            <a:chExt cx="2052000" cy="3349562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C76EB84B-5C14-4B20-8FE9-383A15033217}"/>
                </a:ext>
              </a:extLst>
            </p:cNvPr>
            <p:cNvSpPr/>
            <p:nvPr/>
          </p:nvSpPr>
          <p:spPr>
            <a:xfrm>
              <a:off x="5200747" y="1322073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3F64F7-E8E6-4DD7-A510-9B75E9AC2507}"/>
                </a:ext>
              </a:extLst>
            </p:cNvPr>
            <p:cNvSpPr txBox="1"/>
            <p:nvPr/>
          </p:nvSpPr>
          <p:spPr>
            <a:xfrm>
              <a:off x="5213131" y="1230344"/>
              <a:ext cx="47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k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A8033-2BD8-4B30-8E9A-90232ECA036B}"/>
                </a:ext>
              </a:extLst>
            </p:cNvPr>
            <p:cNvSpPr txBox="1"/>
            <p:nvPr/>
          </p:nvSpPr>
          <p:spPr>
            <a:xfrm rot="10800000">
              <a:off x="6775660" y="3933575"/>
              <a:ext cx="47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k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AEE7B35E-0F64-49DE-B0B1-D62CCFE1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72676" y="1757048"/>
              <a:ext cx="468000" cy="46800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B0A1B586-0B7C-4B0A-A864-54CB5B53F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720559" y="3572552"/>
              <a:ext cx="468000" cy="468000"/>
            </a:xfrm>
            <a:prstGeom prst="rect">
              <a:avLst/>
            </a:prstGeom>
          </p:spPr>
        </p:pic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4E2A304-045C-4E22-BF38-E7544E0994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63" b="99063" l="9105" r="97331">
                        <a14:foregroundMark x1="25432" y1="8854" x2="55887" y2="8854"/>
                        <a14:foregroundMark x1="38776" y1="4792" x2="38776" y2="4792"/>
                        <a14:foregroundMark x1="45840" y1="4792" x2="45840" y2="4792"/>
                        <a14:foregroundMark x1="31083" y1="4063" x2="31083" y2="4063"/>
                        <a14:foregroundMark x1="84615" y1="63333" x2="84615" y2="63333"/>
                        <a14:foregroundMark x1="51648" y1="95417" x2="79749" y2="83646"/>
                        <a14:foregroundMark x1="79749" y1="83646" x2="72214" y2="73646"/>
                        <a14:foregroundMark x1="72214" y1="73646" x2="86970" y2="68333"/>
                        <a14:foregroundMark x1="86970" y1="68333" x2="94035" y2="81250"/>
                        <a14:foregroundMark x1="94035" y1="81250" x2="94035" y2="85521"/>
                        <a14:foregroundMark x1="39403" y1="97083" x2="85557" y2="97083"/>
                        <a14:foregroundMark x1="85557" y1="97083" x2="94976" y2="89167"/>
                        <a14:foregroundMark x1="94976" y1="89167" x2="97488" y2="83750"/>
                        <a14:foregroundMark x1="35165" y1="99063" x2="92465" y2="96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605"/>
          <a:stretch/>
        </p:blipFill>
        <p:spPr>
          <a:xfrm rot="1421999">
            <a:off x="995877" y="2010521"/>
            <a:ext cx="1785742" cy="243273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BFA4EE3-EF82-4125-9B18-52F06F66A1C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56" b="93704" l="10000" r="90000">
                        <a14:foregroundMark x1="43177" y1="19259" x2="48021" y2="8148"/>
                        <a14:foregroundMark x1="48021" y1="8148" x2="54844" y2="13333"/>
                        <a14:foregroundMark x1="54844" y1="13333" x2="56146" y2="16667"/>
                        <a14:foregroundMark x1="43594" y1="13611" x2="45417" y2="10093"/>
                        <a14:foregroundMark x1="56979" y1="22222" x2="55677" y2="15926"/>
                        <a14:foregroundMark x1="41146" y1="93704" x2="58958" y2="93704"/>
                        <a14:foregroundMark x1="47135" y1="35926" x2="49010" y2="3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603" r="36325" b="13168"/>
          <a:stretch/>
        </p:blipFill>
        <p:spPr>
          <a:xfrm rot="648991">
            <a:off x="4004808" y="1975701"/>
            <a:ext cx="1634623" cy="263918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909BB3F-C5A8-449E-A6AB-81C592D0B43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661" b="98987" l="2582" r="94158">
                        <a14:foregroundMark x1="42799" y1="8511" x2="55163" y2="8511"/>
                        <a14:foregroundMark x1="10462" y1="84498" x2="55027" y2="80142"/>
                        <a14:foregroundMark x1="55027" y1="80142" x2="69565" y2="74671"/>
                        <a14:foregroundMark x1="34647" y1="71834" x2="34239" y2="70922"/>
                        <a14:foregroundMark x1="42391" y1="58257" x2="30435" y2="71935"/>
                        <a14:foregroundMark x1="30435" y1="71935" x2="28804" y2="61702"/>
                        <a14:foregroundMark x1="42799" y1="39210" x2="46603" y2="31307"/>
                        <a14:foregroundMark x1="38587" y1="20263" x2="37228" y2="35765"/>
                        <a14:foregroundMark x1="31386" y1="24012" x2="30842" y2="19250"/>
                        <a14:foregroundMark x1="30435" y1="31814" x2="30435" y2="31814"/>
                        <a14:foregroundMark x1="30299" y1="29889" x2="30299" y2="29889"/>
                        <a14:foregroundMark x1="30842" y1="29382" x2="30842" y2="29382"/>
                        <a14:foregroundMark x1="48505" y1="27558" x2="48505" y2="27558"/>
                        <a14:foregroundMark x1="43886" y1="27052" x2="49592" y2="39818"/>
                        <a14:foregroundMark x1="62228" y1="28977" x2="60190" y2="40426"/>
                        <a14:foregroundMark x1="34918" y1="40324" x2="45652" y2="45086"/>
                        <a14:foregroundMark x1="32880" y1="41033" x2="32337" y2="39007"/>
                        <a14:foregroundMark x1="29891" y1="28774" x2="29891" y2="28267"/>
                        <a14:foregroundMark x1="30027" y1="29382" x2="30027" y2="29382"/>
                        <a14:foregroundMark x1="53533" y1="5370" x2="53533" y2="5370"/>
                        <a14:foregroundMark x1="52582" y1="4661" x2="52582" y2="4661"/>
                        <a14:foregroundMark x1="41440" y1="48835" x2="54484" y2="47011"/>
                        <a14:foregroundMark x1="43207" y1="47011" x2="43886" y2="50152"/>
                        <a14:foregroundMark x1="37636" y1="58257" x2="61957" y2="61601"/>
                        <a14:foregroundMark x1="21603" y1="59574" x2="31386" y2="61398"/>
                        <a14:foregroundMark x1="10462" y1="77204" x2="18886" y2="63425"/>
                        <a14:foregroundMark x1="5571" y1="81459" x2="18886" y2="74468"/>
                        <a14:foregroundMark x1="5435" y1="86424" x2="27717" y2="88551"/>
                        <a14:foregroundMark x1="27717" y1="88551" x2="28261" y2="88450"/>
                        <a14:foregroundMark x1="3397" y1="87639" x2="68207" y2="93313"/>
                        <a14:foregroundMark x1="68207" y1="93313" x2="86005" y2="75785"/>
                        <a14:foregroundMark x1="86005" y1="75785" x2="85870" y2="75583"/>
                        <a14:foregroundMark x1="94429" y1="74367" x2="94429" y2="74367"/>
                        <a14:foregroundMark x1="33424" y1="21074" x2="34239" y2="18845"/>
                        <a14:foregroundMark x1="6522" y1="90881" x2="61957" y2="98987"/>
                        <a14:foregroundMark x1="61957" y1="98987" x2="80299" y2="96353"/>
                        <a14:foregroundMark x1="66576" y1="66261" x2="81114" y2="70618"/>
                        <a14:foregroundMark x1="5299" y1="96150" x2="2582" y2="88045"/>
                        <a14:foregroundMark x1="29348" y1="86727" x2="29348" y2="86727"/>
                        <a14:foregroundMark x1="37636" y1="68794" x2="32337" y2="85512"/>
                        <a14:foregroundMark x1="32337" y1="85512" x2="32337" y2="85512"/>
                        <a14:foregroundMark x1="24864" y1="83587" x2="40082" y2="87943"/>
                        <a14:foregroundMark x1="41033" y1="51064" x2="62228" y2="46302"/>
                        <a14:foregroundMark x1="62228" y1="46302" x2="62364" y2="45694"/>
                        <a14:foregroundMark x1="43478" y1="53293" x2="49049" y2="51672"/>
                        <a14:foregroundMark x1="37228" y1="14691" x2="59918" y2="21175"/>
                        <a14:foregroundMark x1="59918" y1="21175" x2="60326" y2="21175"/>
                        <a14:foregroundMark x1="59511" y1="12462" x2="59783" y2="27254"/>
                        <a14:foregroundMark x1="30571" y1="26950" x2="33832" y2="29585"/>
                        <a14:foregroundMark x1="41033" y1="27254" x2="50408" y2="23607"/>
                        <a14:foregroundMark x1="61821" y1="25025" x2="61413" y2="33941"/>
                        <a14:foregroundMark x1="68750" y1="27356" x2="65897" y2="33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0" r="26770" b="24875"/>
          <a:stretch/>
        </p:blipFill>
        <p:spPr>
          <a:xfrm rot="852451">
            <a:off x="7010281" y="2036567"/>
            <a:ext cx="1403126" cy="251745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48BFCBB-9227-4A61-A7B0-2AC01A163A1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744" b="89949" l="6250" r="91250">
                        <a14:foregroundMark x1="40938" y1="9436" x2="56719" y2="9641"/>
                        <a14:foregroundMark x1="41250" y1="45744" x2="47969" y2="70051"/>
                        <a14:foregroundMark x1="59531" y1="70769" x2="64688" y2="62974"/>
                        <a14:foregroundMark x1="42344" y1="64410" x2="40156" y2="60513"/>
                        <a14:foregroundMark x1="39063" y1="70051" x2="38438" y2="65333"/>
                        <a14:foregroundMark x1="6563" y1="79487" x2="6250" y2="69846"/>
                        <a14:foregroundMark x1="57031" y1="75385" x2="57031" y2="75385"/>
                        <a14:foregroundMark x1="91406" y1="55385" x2="91406" y2="55385"/>
                        <a14:foregroundMark x1="46406" y1="5744" x2="46406" y2="5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2" b="15102"/>
          <a:stretch/>
        </p:blipFill>
        <p:spPr>
          <a:xfrm rot="381648">
            <a:off x="9724711" y="1948898"/>
            <a:ext cx="1998687" cy="2464094"/>
          </a:xfrm>
          <a:prstGeom prst="roundRect">
            <a:avLst>
              <a:gd name="adj" fmla="val 18562"/>
            </a:avLst>
          </a:prstGeom>
        </p:spPr>
      </p:pic>
    </p:spTree>
    <p:extLst>
      <p:ext uri="{BB962C8B-B14F-4D97-AF65-F5344CB8AC3E}">
        <p14:creationId xmlns:p14="http://schemas.microsoft.com/office/powerpoint/2010/main" val="2896515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4611A2D-D2AB-4A09-90C4-EB9D1A253085}"/>
              </a:ext>
            </a:extLst>
          </p:cNvPr>
          <p:cNvGrpSpPr/>
          <p:nvPr/>
        </p:nvGrpSpPr>
        <p:grpSpPr>
          <a:xfrm>
            <a:off x="932603" y="1754638"/>
            <a:ext cx="2052000" cy="3259127"/>
            <a:chOff x="1153074" y="1322073"/>
            <a:chExt cx="2052000" cy="3259127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18316562-5B15-47F5-A9A2-C7BA504E83F8}"/>
                </a:ext>
              </a:extLst>
            </p:cNvPr>
            <p:cNvSpPr/>
            <p:nvPr/>
          </p:nvSpPr>
          <p:spPr>
            <a:xfrm>
              <a:off x="1153074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1ADC3DAC-0335-41E6-A5D2-6D91265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6574" y="1848175"/>
              <a:ext cx="468000" cy="46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E7A0AE-2F38-45FF-8548-8DFAC297D35E}"/>
                </a:ext>
              </a:extLst>
            </p:cNvPr>
            <p:cNvSpPr txBox="1"/>
            <p:nvPr/>
          </p:nvSpPr>
          <p:spPr>
            <a:xfrm>
              <a:off x="1172930" y="1322073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k</a:t>
              </a:r>
              <a:endParaRPr lang="ru-RU" sz="3600" dirty="0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9A0E8DA-48DF-4CAF-BD3D-D20C7F201B33}"/>
              </a:ext>
            </a:extLst>
          </p:cNvPr>
          <p:cNvGrpSpPr/>
          <p:nvPr/>
        </p:nvGrpSpPr>
        <p:grpSpPr>
          <a:xfrm>
            <a:off x="3769117" y="1756462"/>
            <a:ext cx="2052000" cy="3259128"/>
            <a:chOff x="1696803" y="1322072"/>
            <a:chExt cx="2052000" cy="3259128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EE61548E-0263-4E78-A3D0-46C997A23418}"/>
                </a:ext>
              </a:extLst>
            </p:cNvPr>
            <p:cNvSpPr/>
            <p:nvPr/>
          </p:nvSpPr>
          <p:spPr>
            <a:xfrm>
              <a:off x="1696803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1235FD-DAA3-46BD-8AD1-4B5B09284291}"/>
                </a:ext>
              </a:extLst>
            </p:cNvPr>
            <p:cNvSpPr txBox="1"/>
            <p:nvPr/>
          </p:nvSpPr>
          <p:spPr>
            <a:xfrm>
              <a:off x="1707074" y="1322072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k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B4CF6A20-2A51-4CA8-AB1D-4FA95194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6174" y="1846232"/>
              <a:ext cx="468000" cy="46800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8AC0751-5B41-4848-A46B-6D0A7BC22883}"/>
              </a:ext>
            </a:extLst>
          </p:cNvPr>
          <p:cNvGrpSpPr/>
          <p:nvPr/>
        </p:nvGrpSpPr>
        <p:grpSpPr>
          <a:xfrm>
            <a:off x="6663756" y="1754219"/>
            <a:ext cx="2052000" cy="3259729"/>
            <a:chOff x="5200747" y="1230344"/>
            <a:chExt cx="2052000" cy="3259729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C76EB84B-5C14-4B20-8FE9-383A15033217}"/>
                </a:ext>
              </a:extLst>
            </p:cNvPr>
            <p:cNvSpPr/>
            <p:nvPr/>
          </p:nvSpPr>
          <p:spPr>
            <a:xfrm>
              <a:off x="5200747" y="1322073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3F64F7-E8E6-4DD7-A510-9B75E9AC2507}"/>
                </a:ext>
              </a:extLst>
            </p:cNvPr>
            <p:cNvSpPr txBox="1"/>
            <p:nvPr/>
          </p:nvSpPr>
          <p:spPr>
            <a:xfrm>
              <a:off x="5213131" y="1230344"/>
              <a:ext cx="47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k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AEE7B35E-0F64-49DE-B0B1-D62CCFE1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72676" y="1757048"/>
              <a:ext cx="468000" cy="468000"/>
            </a:xfrm>
            <a:prstGeom prst="rect">
              <a:avLst/>
            </a:prstGeom>
          </p:spPr>
        </p:pic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1218714-04B1-49FB-AAD9-C267CA72CD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066" b="11820"/>
          <a:stretch/>
        </p:blipFill>
        <p:spPr>
          <a:xfrm>
            <a:off x="1137258" y="2322811"/>
            <a:ext cx="1841355" cy="2688136"/>
          </a:xfrm>
          <a:prstGeom prst="roundRect">
            <a:avLst>
              <a:gd name="adj" fmla="val 8920"/>
            </a:avLst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1AA85EC-C324-4E73-B816-CB5BF43465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8" t="2518" r="38413" b="27001"/>
          <a:stretch/>
        </p:blipFill>
        <p:spPr>
          <a:xfrm>
            <a:off x="3833636" y="2299672"/>
            <a:ext cx="1866124" cy="2710252"/>
          </a:xfrm>
          <a:prstGeom prst="roundRect">
            <a:avLst>
              <a:gd name="adj" fmla="val 0"/>
            </a:avLst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C94D692-DC61-47D9-BC06-406DA7CD32C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6" t="-3327" r="19570" b="31111"/>
          <a:stretch/>
        </p:blipFill>
        <p:spPr>
          <a:xfrm>
            <a:off x="6673181" y="2079765"/>
            <a:ext cx="2038434" cy="2929767"/>
          </a:xfrm>
          <a:prstGeom prst="roundRect">
            <a:avLst>
              <a:gd name="adj" fmla="val 8139"/>
            </a:avLst>
          </a:prstGeom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D836FD24-90FC-4146-8991-3FA19BEF6BCD}"/>
              </a:ext>
            </a:extLst>
          </p:cNvPr>
          <p:cNvGrpSpPr/>
          <p:nvPr/>
        </p:nvGrpSpPr>
        <p:grpSpPr>
          <a:xfrm>
            <a:off x="9557737" y="1754422"/>
            <a:ext cx="2052000" cy="3260832"/>
            <a:chOff x="9557737" y="1754422"/>
            <a:chExt cx="2052000" cy="3260832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002AAAF3-2A60-4BFB-9409-1222B6F2D9AB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260832"/>
              <a:chOff x="4539722" y="1652257"/>
              <a:chExt cx="2052000" cy="3260832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E59E6A77-5364-4E54-B213-E25C5E736995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66EBA3-ABDE-4246-B7D3-C2D6EC2BA162}"/>
                  </a:ext>
                </a:extLst>
              </p:cNvPr>
              <p:cNvSpPr txBox="1"/>
              <p:nvPr/>
            </p:nvSpPr>
            <p:spPr>
              <a:xfrm>
                <a:off x="4576351" y="1652257"/>
                <a:ext cx="52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k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22F95107-7776-4E3D-806D-7FC99A8A1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D7A9E174-E3CA-4C99-82F8-2FF9DA6AB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" t="-1" r="8719" b="23438"/>
            <a:stretch/>
          </p:blipFill>
          <p:spPr>
            <a:xfrm>
              <a:off x="9559925" y="2321396"/>
              <a:ext cx="2043462" cy="2688136"/>
            </a:xfrm>
            <a:prstGeom prst="roundRect">
              <a:avLst>
                <a:gd name="adj" fmla="val 819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78458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4611A2D-D2AB-4A09-90C4-EB9D1A253085}"/>
              </a:ext>
            </a:extLst>
          </p:cNvPr>
          <p:cNvGrpSpPr/>
          <p:nvPr/>
        </p:nvGrpSpPr>
        <p:grpSpPr>
          <a:xfrm>
            <a:off x="932603" y="1754638"/>
            <a:ext cx="2052000" cy="3259127"/>
            <a:chOff x="1153074" y="1322073"/>
            <a:chExt cx="2052000" cy="3259127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18316562-5B15-47F5-A9A2-C7BA504E83F8}"/>
                </a:ext>
              </a:extLst>
            </p:cNvPr>
            <p:cNvSpPr/>
            <p:nvPr/>
          </p:nvSpPr>
          <p:spPr>
            <a:xfrm>
              <a:off x="1153074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1ADC3DAC-0335-41E6-A5D2-6D91265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6574" y="1848175"/>
              <a:ext cx="468000" cy="46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E7A0AE-2F38-45FF-8548-8DFAC297D35E}"/>
                </a:ext>
              </a:extLst>
            </p:cNvPr>
            <p:cNvSpPr txBox="1"/>
            <p:nvPr/>
          </p:nvSpPr>
          <p:spPr>
            <a:xfrm>
              <a:off x="1172930" y="1322073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k</a:t>
              </a:r>
              <a:endParaRPr lang="ru-RU" sz="3600" dirty="0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9A0E8DA-48DF-4CAF-BD3D-D20C7F201B33}"/>
              </a:ext>
            </a:extLst>
          </p:cNvPr>
          <p:cNvGrpSpPr/>
          <p:nvPr/>
        </p:nvGrpSpPr>
        <p:grpSpPr>
          <a:xfrm>
            <a:off x="3769117" y="1756462"/>
            <a:ext cx="2052000" cy="3259128"/>
            <a:chOff x="1696803" y="1322072"/>
            <a:chExt cx="2052000" cy="3259128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EE61548E-0263-4E78-A3D0-46C997A23418}"/>
                </a:ext>
              </a:extLst>
            </p:cNvPr>
            <p:cNvSpPr/>
            <p:nvPr/>
          </p:nvSpPr>
          <p:spPr>
            <a:xfrm>
              <a:off x="1696803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1235FD-DAA3-46BD-8AD1-4B5B09284291}"/>
                </a:ext>
              </a:extLst>
            </p:cNvPr>
            <p:cNvSpPr txBox="1"/>
            <p:nvPr/>
          </p:nvSpPr>
          <p:spPr>
            <a:xfrm>
              <a:off x="1707074" y="1322072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k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B4CF6A20-2A51-4CA8-AB1D-4FA95194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6174" y="1846232"/>
              <a:ext cx="468000" cy="468000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02AAAF3-2A60-4BFB-9409-1222B6F2D9AB}"/>
              </a:ext>
            </a:extLst>
          </p:cNvPr>
          <p:cNvGrpSpPr/>
          <p:nvPr/>
        </p:nvGrpSpPr>
        <p:grpSpPr>
          <a:xfrm>
            <a:off x="9557737" y="1754422"/>
            <a:ext cx="2052000" cy="3260832"/>
            <a:chOff x="4539722" y="1652257"/>
            <a:chExt cx="2052000" cy="3260832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E59E6A77-5364-4E54-B213-E25C5E736995}"/>
                </a:ext>
              </a:extLst>
            </p:cNvPr>
            <p:cNvSpPr/>
            <p:nvPr/>
          </p:nvSpPr>
          <p:spPr>
            <a:xfrm>
              <a:off x="4539722" y="1745089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66EBA3-ABDE-4246-B7D3-C2D6EC2BA162}"/>
                </a:ext>
              </a:extLst>
            </p:cNvPr>
            <p:cNvSpPr txBox="1"/>
            <p:nvPr/>
          </p:nvSpPr>
          <p:spPr>
            <a:xfrm>
              <a:off x="4576351" y="1652257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k</a:t>
              </a:r>
              <a:endParaRPr lang="ru-RU" sz="3600" dirty="0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22F95107-7776-4E3D-806D-7FC99A8A1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15451" y="2180064"/>
              <a:ext cx="468000" cy="46800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8AC0751-5B41-4848-A46B-6D0A7BC22883}"/>
              </a:ext>
            </a:extLst>
          </p:cNvPr>
          <p:cNvGrpSpPr/>
          <p:nvPr/>
        </p:nvGrpSpPr>
        <p:grpSpPr>
          <a:xfrm>
            <a:off x="6663756" y="1754219"/>
            <a:ext cx="2052000" cy="3259729"/>
            <a:chOff x="5200747" y="1230344"/>
            <a:chExt cx="2052000" cy="3259729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C76EB84B-5C14-4B20-8FE9-383A15033217}"/>
                </a:ext>
              </a:extLst>
            </p:cNvPr>
            <p:cNvSpPr/>
            <p:nvPr/>
          </p:nvSpPr>
          <p:spPr>
            <a:xfrm>
              <a:off x="5200747" y="1322073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3F64F7-E8E6-4DD7-A510-9B75E9AC2507}"/>
                </a:ext>
              </a:extLst>
            </p:cNvPr>
            <p:cNvSpPr txBox="1"/>
            <p:nvPr/>
          </p:nvSpPr>
          <p:spPr>
            <a:xfrm>
              <a:off x="5213131" y="1230344"/>
              <a:ext cx="47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k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AEE7B35E-0F64-49DE-B0B1-D62CCFE1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72676" y="1757048"/>
              <a:ext cx="468000" cy="468000"/>
            </a:xfrm>
            <a:prstGeom prst="rect">
              <a:avLst/>
            </a:prstGeom>
          </p:spPr>
        </p:pic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4E2A304-045C-4E22-BF38-E7544E0994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63" b="99063" l="9105" r="97331">
                        <a14:foregroundMark x1="25432" y1="8854" x2="55887" y2="8854"/>
                        <a14:foregroundMark x1="38776" y1="4792" x2="38776" y2="4792"/>
                        <a14:foregroundMark x1="45840" y1="4792" x2="45840" y2="4792"/>
                        <a14:foregroundMark x1="31083" y1="4063" x2="31083" y2="4063"/>
                        <a14:foregroundMark x1="84615" y1="63333" x2="84615" y2="63333"/>
                        <a14:foregroundMark x1="51648" y1="95417" x2="79749" y2="83646"/>
                        <a14:foregroundMark x1="79749" y1="83646" x2="72214" y2="73646"/>
                        <a14:foregroundMark x1="72214" y1="73646" x2="86970" y2="68333"/>
                        <a14:foregroundMark x1="86970" y1="68333" x2="94035" y2="81250"/>
                        <a14:foregroundMark x1="94035" y1="81250" x2="94035" y2="85521"/>
                        <a14:foregroundMark x1="39403" y1="97083" x2="85557" y2="97083"/>
                        <a14:foregroundMark x1="85557" y1="97083" x2="94976" y2="89167"/>
                        <a14:foregroundMark x1="94976" y1="89167" x2="97488" y2="83750"/>
                        <a14:foregroundMark x1="35165" y1="99063" x2="92465" y2="96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4" b="9605"/>
          <a:stretch/>
        </p:blipFill>
        <p:spPr>
          <a:xfrm>
            <a:off x="1143001" y="2379578"/>
            <a:ext cx="1838660" cy="2638972"/>
          </a:xfrm>
          <a:prstGeom prst="roundRect">
            <a:avLst>
              <a:gd name="adj" fmla="val 8379"/>
            </a:avLst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BFA4EE3-EF82-4125-9B18-52F06F66A1C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56" b="93704" l="10000" r="90000">
                        <a14:foregroundMark x1="43177" y1="19259" x2="48021" y2="8148"/>
                        <a14:foregroundMark x1="48021" y1="8148" x2="54844" y2="13333"/>
                        <a14:foregroundMark x1="54844" y1="13333" x2="56146" y2="16667"/>
                        <a14:foregroundMark x1="43594" y1="13611" x2="45417" y2="10093"/>
                        <a14:foregroundMark x1="56979" y1="22222" x2="55677" y2="15926"/>
                        <a14:foregroundMark x1="41146" y1="93704" x2="58958" y2="93704"/>
                        <a14:foregroundMark x1="47135" y1="35926" x2="49010" y2="3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49" t="297" r="36407" b="27346"/>
          <a:stretch/>
        </p:blipFill>
        <p:spPr>
          <a:xfrm>
            <a:off x="3892911" y="2167710"/>
            <a:ext cx="2052000" cy="2846055"/>
          </a:xfrm>
          <a:prstGeom prst="roundRect">
            <a:avLst>
              <a:gd name="adj" fmla="val 21329"/>
            </a:avLst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909BB3F-C5A8-449E-A6AB-81C592D0B43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661" b="98987" l="2582" r="94158">
                        <a14:foregroundMark x1="42799" y1="8511" x2="55163" y2="8511"/>
                        <a14:foregroundMark x1="10462" y1="84498" x2="55027" y2="80142"/>
                        <a14:foregroundMark x1="55027" y1="80142" x2="69565" y2="74671"/>
                        <a14:foregroundMark x1="34647" y1="71834" x2="34239" y2="70922"/>
                        <a14:foregroundMark x1="42391" y1="58257" x2="30435" y2="71935"/>
                        <a14:foregroundMark x1="30435" y1="71935" x2="28804" y2="61702"/>
                        <a14:foregroundMark x1="42799" y1="39210" x2="46603" y2="31307"/>
                        <a14:foregroundMark x1="38587" y1="20263" x2="37228" y2="35765"/>
                        <a14:foregroundMark x1="31386" y1="24012" x2="30842" y2="19250"/>
                        <a14:foregroundMark x1="30435" y1="31814" x2="30435" y2="31814"/>
                        <a14:foregroundMark x1="30299" y1="29889" x2="30299" y2="29889"/>
                        <a14:foregroundMark x1="30842" y1="29382" x2="30842" y2="29382"/>
                        <a14:foregroundMark x1="48505" y1="27558" x2="48505" y2="27558"/>
                        <a14:foregroundMark x1="43886" y1="27052" x2="49592" y2="39818"/>
                        <a14:foregroundMark x1="62228" y1="28977" x2="60190" y2="40426"/>
                        <a14:foregroundMark x1="34918" y1="40324" x2="45652" y2="45086"/>
                        <a14:foregroundMark x1="32880" y1="41033" x2="32337" y2="39007"/>
                        <a14:foregroundMark x1="29891" y1="28774" x2="29891" y2="28267"/>
                        <a14:foregroundMark x1="30027" y1="29382" x2="30027" y2="29382"/>
                        <a14:foregroundMark x1="53533" y1="5370" x2="53533" y2="5370"/>
                        <a14:foregroundMark x1="52582" y1="4661" x2="52582" y2="4661"/>
                        <a14:foregroundMark x1="41440" y1="48835" x2="54484" y2="47011"/>
                        <a14:foregroundMark x1="43207" y1="47011" x2="43886" y2="50152"/>
                        <a14:foregroundMark x1="37636" y1="58257" x2="61957" y2="61601"/>
                        <a14:foregroundMark x1="21603" y1="59574" x2="31386" y2="61398"/>
                        <a14:foregroundMark x1="10462" y1="77204" x2="18886" y2="63425"/>
                        <a14:foregroundMark x1="5571" y1="81459" x2="18886" y2="74468"/>
                        <a14:foregroundMark x1="5435" y1="86424" x2="27717" y2="88551"/>
                        <a14:foregroundMark x1="27717" y1="88551" x2="28261" y2="88450"/>
                        <a14:foregroundMark x1="3397" y1="87639" x2="68207" y2="93313"/>
                        <a14:foregroundMark x1="68207" y1="93313" x2="86005" y2="75785"/>
                        <a14:foregroundMark x1="86005" y1="75785" x2="85870" y2="75583"/>
                        <a14:foregroundMark x1="94429" y1="74367" x2="94429" y2="74367"/>
                        <a14:foregroundMark x1="33424" y1="21074" x2="34239" y2="18845"/>
                        <a14:foregroundMark x1="6522" y1="90881" x2="61957" y2="98987"/>
                        <a14:foregroundMark x1="61957" y1="98987" x2="80299" y2="96353"/>
                        <a14:foregroundMark x1="66576" y1="66261" x2="81114" y2="70618"/>
                        <a14:foregroundMark x1="5299" y1="96150" x2="2582" y2="88045"/>
                        <a14:foregroundMark x1="29348" y1="86727" x2="29348" y2="86727"/>
                        <a14:foregroundMark x1="37636" y1="68794" x2="32337" y2="85512"/>
                        <a14:foregroundMark x1="32337" y1="85512" x2="32337" y2="85512"/>
                        <a14:foregroundMark x1="24864" y1="83587" x2="40082" y2="87943"/>
                        <a14:foregroundMark x1="41033" y1="51064" x2="62228" y2="46302"/>
                        <a14:foregroundMark x1="62228" y1="46302" x2="62364" y2="45694"/>
                        <a14:foregroundMark x1="43478" y1="53293" x2="49049" y2="51672"/>
                        <a14:foregroundMark x1="37228" y1="14691" x2="59918" y2="21175"/>
                        <a14:foregroundMark x1="59918" y1="21175" x2="60326" y2="21175"/>
                        <a14:foregroundMark x1="59511" y1="12462" x2="59783" y2="27254"/>
                        <a14:foregroundMark x1="30571" y1="26950" x2="33832" y2="29585"/>
                        <a14:foregroundMark x1="41033" y1="27254" x2="50408" y2="23607"/>
                        <a14:foregroundMark x1="61821" y1="25025" x2="61413" y2="33941"/>
                        <a14:foregroundMark x1="68750" y1="27356" x2="65897" y2="33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0" r="26770" b="24875"/>
          <a:stretch/>
        </p:blipFill>
        <p:spPr>
          <a:xfrm>
            <a:off x="7027900" y="1995541"/>
            <a:ext cx="1675156" cy="3005524"/>
          </a:xfrm>
          <a:prstGeom prst="roundRect">
            <a:avLst>
              <a:gd name="adj" fmla="val 10160"/>
            </a:avLst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7DB9D00-A75F-406D-8823-0E98E7BE206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5"/>
          <a:stretch/>
        </p:blipFill>
        <p:spPr>
          <a:xfrm>
            <a:off x="9557737" y="2184541"/>
            <a:ext cx="2052000" cy="2844911"/>
          </a:xfrm>
          <a:prstGeom prst="roundRect">
            <a:avLst>
              <a:gd name="adj" fmla="val 10791"/>
            </a:avLst>
          </a:prstGeom>
        </p:spPr>
      </p:pic>
    </p:spTree>
    <p:extLst>
      <p:ext uri="{BB962C8B-B14F-4D97-AF65-F5344CB8AC3E}">
        <p14:creationId xmlns:p14="http://schemas.microsoft.com/office/powerpoint/2010/main" val="316931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8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D87D13A-DAEA-418B-9DAE-0F603ED471B5}"/>
              </a:ext>
            </a:extLst>
          </p:cNvPr>
          <p:cNvGrpSpPr/>
          <p:nvPr/>
        </p:nvGrpSpPr>
        <p:grpSpPr>
          <a:xfrm>
            <a:off x="-313741" y="-966618"/>
            <a:ext cx="9360000" cy="8409250"/>
            <a:chOff x="-313741" y="-966618"/>
            <a:chExt cx="9360000" cy="8409250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8E035CB5-1471-42B2-BF2A-88053FDAB3E3}"/>
                </a:ext>
              </a:extLst>
            </p:cNvPr>
            <p:cNvGrpSpPr/>
            <p:nvPr/>
          </p:nvGrpSpPr>
          <p:grpSpPr>
            <a:xfrm>
              <a:off x="-313741" y="-966618"/>
              <a:ext cx="7200000" cy="7200000"/>
              <a:chOff x="5447791" y="-152082"/>
              <a:chExt cx="7200000" cy="7200000"/>
            </a:xfrm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Овал 3">
                <a:extLst>
                  <a:ext uri="{FF2B5EF4-FFF2-40B4-BE49-F238E27FC236}">
                    <a16:creationId xmlns:a16="http://schemas.microsoft.com/office/drawing/2014/main" id="{9B2E177D-D584-45FC-85F1-D22F94307DD8}"/>
                  </a:ext>
                </a:extLst>
              </p:cNvPr>
              <p:cNvSpPr/>
              <p:nvPr/>
            </p:nvSpPr>
            <p:spPr>
              <a:xfrm>
                <a:off x="6167791" y="549000"/>
                <a:ext cx="5760000" cy="57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31" name="Группа 30">
                <a:extLst>
                  <a:ext uri="{FF2B5EF4-FFF2-40B4-BE49-F238E27FC236}">
                    <a16:creationId xmlns:a16="http://schemas.microsoft.com/office/drawing/2014/main" id="{A9568606-B7EA-4E60-9500-79D136B10500}"/>
                  </a:ext>
                </a:extLst>
              </p:cNvPr>
              <p:cNvGrpSpPr/>
              <p:nvPr/>
            </p:nvGrpSpPr>
            <p:grpSpPr>
              <a:xfrm>
                <a:off x="5447791" y="-152082"/>
                <a:ext cx="7200000" cy="7200000"/>
                <a:chOff x="4008022" y="-182315"/>
                <a:chExt cx="7200000" cy="7200000"/>
              </a:xfrm>
            </p:grpSpPr>
            <p:pic>
              <p:nvPicPr>
                <p:cNvPr id="34" name="Рисунок 33">
                  <a:extLst>
                    <a:ext uri="{FF2B5EF4-FFF2-40B4-BE49-F238E27FC236}">
                      <a16:creationId xmlns:a16="http://schemas.microsoft.com/office/drawing/2014/main" id="{D0D7071D-2BC4-4784-81FD-5FF92502A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8022" y="-182315"/>
                  <a:ext cx="7200000" cy="7200000"/>
                </a:xfrm>
                <a:prstGeom prst="rect">
                  <a:avLst/>
                </a:prstGeom>
              </p:spPr>
            </p:pic>
            <p:grpSp>
              <p:nvGrpSpPr>
                <p:cNvPr id="35" name="Группа 34">
                  <a:extLst>
                    <a:ext uri="{FF2B5EF4-FFF2-40B4-BE49-F238E27FC236}">
                      <a16:creationId xmlns:a16="http://schemas.microsoft.com/office/drawing/2014/main" id="{A1E9994E-55FC-450D-B9E6-910B6647DD1F}"/>
                    </a:ext>
                  </a:extLst>
                </p:cNvPr>
                <p:cNvGrpSpPr/>
                <p:nvPr/>
              </p:nvGrpSpPr>
              <p:grpSpPr>
                <a:xfrm>
                  <a:off x="6168022" y="1977685"/>
                  <a:ext cx="2880000" cy="2880000"/>
                  <a:chOff x="3004650" y="1843495"/>
                  <a:chExt cx="3240000" cy="3240000"/>
                </a:xfrm>
              </p:grpSpPr>
              <p:sp>
                <p:nvSpPr>
                  <p:cNvPr id="48" name="Овал 47">
                    <a:extLst>
                      <a:ext uri="{FF2B5EF4-FFF2-40B4-BE49-F238E27FC236}">
                        <a16:creationId xmlns:a16="http://schemas.microsoft.com/office/drawing/2014/main" id="{8EFC5133-21A3-401B-9424-B8CFE7BCB9FF}"/>
                      </a:ext>
                    </a:extLst>
                  </p:cNvPr>
                  <p:cNvSpPr/>
                  <p:nvPr/>
                </p:nvSpPr>
                <p:spPr>
                  <a:xfrm>
                    <a:off x="3004650" y="1843495"/>
                    <a:ext cx="3240000" cy="324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grpSp>
                <p:nvGrpSpPr>
                  <p:cNvPr id="49" name="Группа 48">
                    <a:extLst>
                      <a:ext uri="{FF2B5EF4-FFF2-40B4-BE49-F238E27FC236}">
                        <a16:creationId xmlns:a16="http://schemas.microsoft.com/office/drawing/2014/main" id="{2EAD8DBB-2531-4B6A-AF69-64108706881B}"/>
                      </a:ext>
                    </a:extLst>
                  </p:cNvPr>
                  <p:cNvGrpSpPr/>
                  <p:nvPr/>
                </p:nvGrpSpPr>
                <p:grpSpPr>
                  <a:xfrm>
                    <a:off x="3274650" y="2123901"/>
                    <a:ext cx="2700000" cy="2700000"/>
                    <a:chOff x="8216050" y="3639500"/>
                    <a:chExt cx="2700000" cy="2700000"/>
                  </a:xfrm>
                </p:grpSpPr>
                <p:sp>
                  <p:nvSpPr>
                    <p:cNvPr id="50" name="Овал 49">
                      <a:extLst>
                        <a:ext uri="{FF2B5EF4-FFF2-40B4-BE49-F238E27FC236}">
                          <a16:creationId xmlns:a16="http://schemas.microsoft.com/office/drawing/2014/main" id="{E8B93C69-6653-4C10-8D8E-44FD45202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16050" y="3639500"/>
                      <a:ext cx="2700000" cy="27000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pic>
                  <p:nvPicPr>
                    <p:cNvPr id="51" name="Рисунок 50">
                      <a:extLst>
                        <a:ext uri="{FF2B5EF4-FFF2-40B4-BE49-F238E27FC236}">
                          <a16:creationId xmlns:a16="http://schemas.microsoft.com/office/drawing/2014/main" id="{F9A21510-D03E-41F4-8D46-2549A495B1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86050" y="3909500"/>
                      <a:ext cx="2160000" cy="21600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EE9BA10D-91F0-4BEF-9F41-746FB679AA2A}"/>
                </a:ext>
              </a:extLst>
            </p:cNvPr>
            <p:cNvGrpSpPr/>
            <p:nvPr/>
          </p:nvGrpSpPr>
          <p:grpSpPr>
            <a:xfrm>
              <a:off x="1846259" y="242632"/>
              <a:ext cx="7200000" cy="7200000"/>
              <a:chOff x="-201359" y="-171000"/>
              <a:chExt cx="7200000" cy="7200000"/>
            </a:xfrm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Овал 1">
                <a:extLst>
                  <a:ext uri="{FF2B5EF4-FFF2-40B4-BE49-F238E27FC236}">
                    <a16:creationId xmlns:a16="http://schemas.microsoft.com/office/drawing/2014/main" id="{95629415-52BE-4286-A8D6-DF7ADC2D417B}"/>
                  </a:ext>
                </a:extLst>
              </p:cNvPr>
              <p:cNvSpPr/>
              <p:nvPr/>
            </p:nvSpPr>
            <p:spPr>
              <a:xfrm>
                <a:off x="500641" y="549000"/>
                <a:ext cx="5796000" cy="57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46" name="Группа 45">
                <a:extLst>
                  <a:ext uri="{FF2B5EF4-FFF2-40B4-BE49-F238E27FC236}">
                    <a16:creationId xmlns:a16="http://schemas.microsoft.com/office/drawing/2014/main" id="{9555876B-3974-42C0-AABE-E8294F912217}"/>
                  </a:ext>
                </a:extLst>
              </p:cNvPr>
              <p:cNvGrpSpPr/>
              <p:nvPr/>
            </p:nvGrpSpPr>
            <p:grpSpPr>
              <a:xfrm>
                <a:off x="-201359" y="-171000"/>
                <a:ext cx="7200000" cy="7200000"/>
                <a:chOff x="-7896212" y="-2385480"/>
                <a:chExt cx="7200000" cy="7200000"/>
              </a:xfrm>
            </p:grpSpPr>
            <p:grpSp>
              <p:nvGrpSpPr>
                <p:cNvPr id="43" name="Группа 42">
                  <a:extLst>
                    <a:ext uri="{FF2B5EF4-FFF2-40B4-BE49-F238E27FC236}">
                      <a16:creationId xmlns:a16="http://schemas.microsoft.com/office/drawing/2014/main" id="{A9B85228-BACE-4CBC-A2C1-FB5769D5F147}"/>
                    </a:ext>
                  </a:extLst>
                </p:cNvPr>
                <p:cNvGrpSpPr/>
                <p:nvPr/>
              </p:nvGrpSpPr>
              <p:grpSpPr>
                <a:xfrm>
                  <a:off x="-7896212" y="-2385480"/>
                  <a:ext cx="7200000" cy="7200000"/>
                  <a:chOff x="6307350" y="-5972520"/>
                  <a:chExt cx="7200000" cy="7200000"/>
                </a:xfrm>
              </p:grpSpPr>
              <p:pic>
                <p:nvPicPr>
                  <p:cNvPr id="44" name="Рисунок 43">
                    <a:extLst>
                      <a:ext uri="{FF2B5EF4-FFF2-40B4-BE49-F238E27FC236}">
                        <a16:creationId xmlns:a16="http://schemas.microsoft.com/office/drawing/2014/main" id="{BD3909AB-814B-4AFF-A2D3-B22D5E5BFE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 rot="1584655">
                    <a:off x="6307350" y="-5972520"/>
                    <a:ext cx="7200000" cy="7200000"/>
                  </a:xfrm>
                  <a:prstGeom prst="rect">
                    <a:avLst/>
                  </a:prstGeom>
                </p:spPr>
              </p:pic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A109164F-E454-4906-9572-815AFA883768}"/>
                      </a:ext>
                    </a:extLst>
                  </p:cNvPr>
                  <p:cNvSpPr/>
                  <p:nvPr/>
                </p:nvSpPr>
                <p:spPr>
                  <a:xfrm>
                    <a:off x="8467350" y="-3812520"/>
                    <a:ext cx="2880000" cy="288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</p:grpSp>
            <p:grpSp>
              <p:nvGrpSpPr>
                <p:cNvPr id="19" name="Группа 18">
                  <a:extLst>
                    <a:ext uri="{FF2B5EF4-FFF2-40B4-BE49-F238E27FC236}">
                      <a16:creationId xmlns:a16="http://schemas.microsoft.com/office/drawing/2014/main" id="{EFF7184B-E665-4435-8688-72F3A90EC875}"/>
                    </a:ext>
                  </a:extLst>
                </p:cNvPr>
                <p:cNvGrpSpPr/>
                <p:nvPr/>
              </p:nvGrpSpPr>
              <p:grpSpPr>
                <a:xfrm>
                  <a:off x="-5496812" y="13920"/>
                  <a:ext cx="2401200" cy="2401200"/>
                  <a:chOff x="3638600" y="3407400"/>
                  <a:chExt cx="2700000" cy="2700000"/>
                </a:xfrm>
              </p:grpSpPr>
              <p:sp>
                <p:nvSpPr>
                  <p:cNvPr id="16" name="Овал 15">
                    <a:extLst>
                      <a:ext uri="{FF2B5EF4-FFF2-40B4-BE49-F238E27FC236}">
                        <a16:creationId xmlns:a16="http://schemas.microsoft.com/office/drawing/2014/main" id="{2B79894E-7A48-4AAE-A9AC-D584E14ADD52}"/>
                      </a:ext>
                    </a:extLst>
                  </p:cNvPr>
                  <p:cNvSpPr/>
                  <p:nvPr/>
                </p:nvSpPr>
                <p:spPr>
                  <a:xfrm rot="1898831">
                    <a:off x="3638600" y="3407400"/>
                    <a:ext cx="2700000" cy="2700000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pic>
                <p:nvPicPr>
                  <p:cNvPr id="12" name="Рисунок 11">
                    <a:extLst>
                      <a:ext uri="{FF2B5EF4-FFF2-40B4-BE49-F238E27FC236}">
                        <a16:creationId xmlns:a16="http://schemas.microsoft.com/office/drawing/2014/main" id="{D8014BCB-D164-4F73-98D2-19EE959DD0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479707">
                    <a:off x="4088600" y="3917601"/>
                    <a:ext cx="1800000" cy="18000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4012879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F18843E5-BCAC-42D9-94F8-A9F08A663EE8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932603" y="1754638"/>
            <a:chExt cx="2052000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9086EC-C725-4B33-9920-46E01CF84D9E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348724"/>
              <a:chOff x="1153074" y="1322073"/>
              <a:chExt cx="2052000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4050DA87-3923-446C-8EDC-379EA857EC70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E21845B9-C042-4BAA-89B6-410224F2A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EA981ACD-E7CC-4475-99C1-11E8C6260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C6595-A550-4BC5-8835-5D206B8FB7A8}"/>
                  </a:ext>
                </a:extLst>
              </p:cNvPr>
              <p:cNvSpPr txBox="1"/>
              <p:nvPr/>
            </p:nvSpPr>
            <p:spPr>
              <a:xfrm>
                <a:off x="1185630" y="1322073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Q</a:t>
                </a:r>
                <a:endParaRPr lang="ru-RU" sz="3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7695B-0B88-42E0-88E0-1A2295F0C73A}"/>
                  </a:ext>
                </a:extLst>
              </p:cNvPr>
              <p:cNvSpPr txBox="1"/>
              <p:nvPr/>
            </p:nvSpPr>
            <p:spPr>
              <a:xfrm rot="10800000">
                <a:off x="2697540" y="4024466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q</a:t>
                </a:r>
                <a:endParaRPr lang="ru-RU" sz="3600" dirty="0"/>
              </a:p>
            </p:txBody>
          </p:sp>
        </p:grp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7966E49F-1D09-4F5E-85F2-683FFE673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8968" y="2799000"/>
              <a:ext cx="1260000" cy="1260000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ABCFF8F0-BB25-478F-A219-85E033FA911A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3769117" y="1756462"/>
            <a:chExt cx="2052000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3D2B93E8-7772-46D9-839F-E6DEC079FD17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345077"/>
              <a:chOff x="1696803" y="1322072"/>
              <a:chExt cx="2052000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E809006B-C8FD-474D-8222-D0D3132A73AB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58D5F7-BEA1-4403-A291-DF209BB9755E}"/>
                  </a:ext>
                </a:extLst>
              </p:cNvPr>
              <p:cNvSpPr txBox="1"/>
              <p:nvPr/>
            </p:nvSpPr>
            <p:spPr>
              <a:xfrm>
                <a:off x="1719774" y="1322072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q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230185-E0E2-4B9C-80BE-3082278A6045}"/>
                  </a:ext>
                </a:extLst>
              </p:cNvPr>
              <p:cNvSpPr txBox="1"/>
              <p:nvPr/>
            </p:nvSpPr>
            <p:spPr>
              <a:xfrm rot="10800000">
                <a:off x="3254115" y="4020818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q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7177A939-8BA3-4698-9A3E-9DE688BEF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7DBA6D1A-5773-43C8-B8C7-60D62DB88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BE66F736-5975-4210-A8B9-662960D8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5117" y="2799000"/>
              <a:ext cx="1260000" cy="1260000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3F82E94-68D8-4657-B818-5133141E7C02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B68CFA4-4BF6-4F48-B35C-684FA7185796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DAB9155B-E6F6-41F3-8F2C-34619F49EA4E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4EB0F2-68BF-4273-A10B-717F9CA54D0C}"/>
                  </a:ext>
                </a:extLst>
              </p:cNvPr>
              <p:cNvSpPr txBox="1"/>
              <p:nvPr/>
            </p:nvSpPr>
            <p:spPr>
              <a:xfrm>
                <a:off x="52258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q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8A6E96-2850-403A-ADE6-F23537C6FD0C}"/>
                  </a:ext>
                </a:extLst>
              </p:cNvPr>
              <p:cNvSpPr txBox="1"/>
              <p:nvPr/>
            </p:nvSpPr>
            <p:spPr>
              <a:xfrm rot="10800000">
                <a:off x="67629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q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9DF03765-43D2-4729-80E0-335D67567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13537687-AD1A-43F6-A2C5-847023939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CF1CAADF-D81E-4A3B-9A90-DA05D62E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59756" y="2799000"/>
              <a:ext cx="1260000" cy="12600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17707BA-3903-493B-8894-6133D1F75BC2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9557737" y="1754422"/>
            <a:chExt cx="2052000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A41E3325-C611-4C91-8F2C-0868016D0DF7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349157"/>
              <a:chOff x="4539722" y="1652257"/>
              <a:chExt cx="2052000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A41CC76D-2278-4FAC-882F-33AABD106DD8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3E75E1-AE37-437B-B9D2-45D501AFE943}"/>
                  </a:ext>
                </a:extLst>
              </p:cNvPr>
              <p:cNvSpPr txBox="1"/>
              <p:nvPr/>
            </p:nvSpPr>
            <p:spPr>
              <a:xfrm>
                <a:off x="4589051" y="1652257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q</a:t>
                </a:r>
                <a:endParaRPr lang="ru-RU" sz="3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F4F8AF-457E-4C14-9D62-CF976309D359}"/>
                  </a:ext>
                </a:extLst>
              </p:cNvPr>
              <p:cNvSpPr txBox="1"/>
              <p:nvPr/>
            </p:nvSpPr>
            <p:spPr>
              <a:xfrm rot="10800000">
                <a:off x="6097812" y="4355083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q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98AD0665-A07B-48AF-8077-EDDAB158A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74D867C0-A83C-4238-901A-10B1A9466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E4D31CF3-0B49-4192-9CDC-69AE74F5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3737" y="2799000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6015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9086EC-C725-4B33-9920-46E01CF84D9E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1153074" y="1322073"/>
            <a:chExt cx="2052000" cy="3348724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4050DA87-3923-446C-8EDC-379EA857EC70}"/>
                </a:ext>
              </a:extLst>
            </p:cNvPr>
            <p:cNvSpPr/>
            <p:nvPr/>
          </p:nvSpPr>
          <p:spPr>
            <a:xfrm>
              <a:off x="1153074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E21845B9-C042-4BAA-89B6-410224F2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6574" y="1848175"/>
              <a:ext cx="468000" cy="4680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A981ACD-E7CC-4475-99C1-11E8C6260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676950" y="3664281"/>
              <a:ext cx="468000" cy="46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5C6595-A550-4BC5-8835-5D206B8FB7A8}"/>
                </a:ext>
              </a:extLst>
            </p:cNvPr>
            <p:cNvSpPr txBox="1"/>
            <p:nvPr/>
          </p:nvSpPr>
          <p:spPr>
            <a:xfrm>
              <a:off x="1185630" y="1322073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Q</a:t>
              </a:r>
              <a:endParaRPr lang="ru-RU" sz="3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97695B-0B88-42E0-88E0-1A2295F0C73A}"/>
                </a:ext>
              </a:extLst>
            </p:cNvPr>
            <p:cNvSpPr txBox="1"/>
            <p:nvPr/>
          </p:nvSpPr>
          <p:spPr>
            <a:xfrm rot="10800000">
              <a:off x="2697540" y="4024466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q</a:t>
              </a:r>
              <a:endParaRPr lang="ru-RU" sz="3600" dirty="0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D2B93E8-7772-46D9-839F-E6DEC079FD17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1696803" y="1322072"/>
            <a:chExt cx="2052000" cy="3345077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E809006B-C8FD-474D-8222-D0D3132A73AB}"/>
                </a:ext>
              </a:extLst>
            </p:cNvPr>
            <p:cNvSpPr/>
            <p:nvPr/>
          </p:nvSpPr>
          <p:spPr>
            <a:xfrm>
              <a:off x="1696803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58D5F7-BEA1-4403-A291-DF209BB9755E}"/>
                </a:ext>
              </a:extLst>
            </p:cNvPr>
            <p:cNvSpPr txBox="1"/>
            <p:nvPr/>
          </p:nvSpPr>
          <p:spPr>
            <a:xfrm>
              <a:off x="1719774" y="1322072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q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230185-E0E2-4B9C-80BE-3082278A6045}"/>
                </a:ext>
              </a:extLst>
            </p:cNvPr>
            <p:cNvSpPr txBox="1"/>
            <p:nvPr/>
          </p:nvSpPr>
          <p:spPr>
            <a:xfrm rot="10800000">
              <a:off x="3254115" y="4020818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q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177A939-8BA3-4698-9A3E-9DE688BE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233525" y="3667036"/>
              <a:ext cx="468000" cy="46800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7DBA6D1A-5773-43C8-B8C7-60D62DB8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6174" y="1846232"/>
              <a:ext cx="468000" cy="46800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B68CFA4-4BF6-4F48-B35C-684FA7185796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5200747" y="1230344"/>
            <a:chExt cx="2052000" cy="3349562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DAB9155B-E6F6-41F3-8F2C-34619F49EA4E}"/>
                </a:ext>
              </a:extLst>
            </p:cNvPr>
            <p:cNvSpPr/>
            <p:nvPr/>
          </p:nvSpPr>
          <p:spPr>
            <a:xfrm>
              <a:off x="5200747" y="1322073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4EB0F2-68BF-4273-A10B-717F9CA54D0C}"/>
                </a:ext>
              </a:extLst>
            </p:cNvPr>
            <p:cNvSpPr txBox="1"/>
            <p:nvPr/>
          </p:nvSpPr>
          <p:spPr>
            <a:xfrm>
              <a:off x="5225831" y="1230344"/>
              <a:ext cx="47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q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A6E96-2850-403A-ADE6-F23537C6FD0C}"/>
                </a:ext>
              </a:extLst>
            </p:cNvPr>
            <p:cNvSpPr txBox="1"/>
            <p:nvPr/>
          </p:nvSpPr>
          <p:spPr>
            <a:xfrm rot="10800000">
              <a:off x="6762960" y="3933575"/>
              <a:ext cx="47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q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DF03765-43D2-4729-80E0-335D6756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72676" y="1757048"/>
              <a:ext cx="468000" cy="46800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3537687-AD1A-43F6-A2C5-84702393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720559" y="3572552"/>
              <a:ext cx="468000" cy="468000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41E3325-C611-4C91-8F2C-0868016D0DF7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4539722" y="1652257"/>
            <a:chExt cx="2052000" cy="3349157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A41CC76D-2278-4FAC-882F-33AABD106DD8}"/>
                </a:ext>
              </a:extLst>
            </p:cNvPr>
            <p:cNvSpPr/>
            <p:nvPr/>
          </p:nvSpPr>
          <p:spPr>
            <a:xfrm>
              <a:off x="4539722" y="1745089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3E75E1-AE37-437B-B9D2-45D501AFE943}"/>
                </a:ext>
              </a:extLst>
            </p:cNvPr>
            <p:cNvSpPr txBox="1"/>
            <p:nvPr/>
          </p:nvSpPr>
          <p:spPr>
            <a:xfrm>
              <a:off x="4589051" y="1652257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q</a:t>
              </a:r>
              <a:endParaRPr lang="ru-RU" sz="3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F4F8AF-457E-4C14-9D62-CF976309D359}"/>
                </a:ext>
              </a:extLst>
            </p:cNvPr>
            <p:cNvSpPr txBox="1"/>
            <p:nvPr/>
          </p:nvSpPr>
          <p:spPr>
            <a:xfrm rot="10800000">
              <a:off x="6097812" y="4355083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q</a:t>
              </a:r>
              <a:endParaRPr lang="ru-RU" sz="3600" dirty="0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98AD0665-A07B-48AF-8077-EDDAB158A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15451" y="2180064"/>
              <a:ext cx="468000" cy="4680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4D867C0-A83C-4238-901A-10B1A9466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063599" y="3996171"/>
              <a:ext cx="468000" cy="468000"/>
            </a:xfrm>
            <a:prstGeom prst="rect">
              <a:avLst/>
            </a:prstGeom>
          </p:spPr>
        </p:pic>
      </p:grp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14250CB-BAD4-45B5-9FDF-5FE6621B5E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875" b="98250" l="10000" r="90000">
                        <a14:foregroundMark x1="50000" y1="7250" x2="58875" y2="8500"/>
                        <a14:foregroundMark x1="26625" y1="80375" x2="41750" y2="88500"/>
                        <a14:foregroundMark x1="41750" y1="88500" x2="70125" y2="94500"/>
                        <a14:foregroundMark x1="70125" y1="94500" x2="71625" y2="83750"/>
                        <a14:foregroundMark x1="71625" y1="83750" x2="70500" y2="81250"/>
                        <a14:foregroundMark x1="23000" y1="73875" x2="27750" y2="93375"/>
                        <a14:foregroundMark x1="22000" y1="80000" x2="23500" y2="90000"/>
                        <a14:foregroundMark x1="18500" y1="69875" x2="21500" y2="89875"/>
                        <a14:foregroundMark x1="18125" y1="66500" x2="18125" y2="68875"/>
                        <a14:foregroundMark x1="18125" y1="65875" x2="18125" y2="65875"/>
                        <a14:foregroundMark x1="18375" y1="63875" x2="18375" y2="63875"/>
                        <a14:foregroundMark x1="18750" y1="63000" x2="18750" y2="63000"/>
                        <a14:foregroundMark x1="19250" y1="88000" x2="38125" y2="97875"/>
                        <a14:foregroundMark x1="38125" y1="97875" x2="57625" y2="98250"/>
                        <a14:foregroundMark x1="57625" y1="98250" x2="75625" y2="94125"/>
                        <a14:foregroundMark x1="75625" y1="94125" x2="78000" y2="85000"/>
                        <a14:foregroundMark x1="78000" y1="85000" x2="77000" y2="83000"/>
                        <a14:foregroundMark x1="50375" y1="3500" x2="57750" y2="3625"/>
                        <a14:foregroundMark x1="57750" y1="3625" x2="62000" y2="5000"/>
                        <a14:foregroundMark x1="64250" y1="6625" x2="64250" y2="6625"/>
                        <a14:foregroundMark x1="71250" y1="17375" x2="71250" y2="17375"/>
                        <a14:foregroundMark x1="88875" y1="50375" x2="88875" y2="50375"/>
                        <a14:foregroundMark x1="80375" y1="42000" x2="80875" y2="42750"/>
                        <a14:foregroundMark x1="88000" y1="52875" x2="89875" y2="52625"/>
                        <a14:foregroundMark x1="51875" y1="1875" x2="51875" y2="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73" r="7883"/>
          <a:stretch/>
        </p:blipFill>
        <p:spPr>
          <a:xfrm rot="462534">
            <a:off x="4030886" y="2031568"/>
            <a:ext cx="1675996" cy="2518641"/>
          </a:xfrm>
          <a:prstGeom prst="roundRect">
            <a:avLst>
              <a:gd name="adj" fmla="val 16412"/>
            </a:avLst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8625CFE-1095-410C-BD05-ADAC35B727C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8" t="18862" r="9733" b="3294"/>
          <a:stretch/>
        </p:blipFill>
        <p:spPr>
          <a:xfrm>
            <a:off x="1004154" y="1861361"/>
            <a:ext cx="1997934" cy="309159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ED16CD4-2D7A-471D-AAFE-C8D5AEF98C1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2" t="4445" r="24375"/>
          <a:stretch/>
        </p:blipFill>
        <p:spPr>
          <a:xfrm rot="422505">
            <a:off x="6868738" y="2175165"/>
            <a:ext cx="1746730" cy="2462078"/>
          </a:xfrm>
          <a:prstGeom prst="roundRect">
            <a:avLst>
              <a:gd name="adj" fmla="val 9451"/>
            </a:avLst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095B5ED-8C6D-4073-ACCD-EDAEB5AEEF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6" t="4074" r="35343"/>
          <a:stretch/>
        </p:blipFill>
        <p:spPr>
          <a:xfrm rot="440821">
            <a:off x="9627594" y="1971956"/>
            <a:ext cx="2039288" cy="267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3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9086EC-C725-4B33-9920-46E01CF84D9E}"/>
              </a:ext>
            </a:extLst>
          </p:cNvPr>
          <p:cNvGrpSpPr/>
          <p:nvPr/>
        </p:nvGrpSpPr>
        <p:grpSpPr>
          <a:xfrm>
            <a:off x="932603" y="1754638"/>
            <a:ext cx="2052000" cy="3259127"/>
            <a:chOff x="1153074" y="1322073"/>
            <a:chExt cx="2052000" cy="3259127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4050DA87-3923-446C-8EDC-379EA857EC70}"/>
                </a:ext>
              </a:extLst>
            </p:cNvPr>
            <p:cNvSpPr/>
            <p:nvPr/>
          </p:nvSpPr>
          <p:spPr>
            <a:xfrm>
              <a:off x="1153074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E21845B9-C042-4BAA-89B6-410224F2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6574" y="1848175"/>
              <a:ext cx="468000" cy="46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5C6595-A550-4BC5-8835-5D206B8FB7A8}"/>
                </a:ext>
              </a:extLst>
            </p:cNvPr>
            <p:cNvSpPr txBox="1"/>
            <p:nvPr/>
          </p:nvSpPr>
          <p:spPr>
            <a:xfrm>
              <a:off x="1185630" y="1322073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Q</a:t>
              </a:r>
              <a:endParaRPr lang="ru-RU" sz="3600" dirty="0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D2B93E8-7772-46D9-839F-E6DEC079FD17}"/>
              </a:ext>
            </a:extLst>
          </p:cNvPr>
          <p:cNvGrpSpPr/>
          <p:nvPr/>
        </p:nvGrpSpPr>
        <p:grpSpPr>
          <a:xfrm>
            <a:off x="3769117" y="1756462"/>
            <a:ext cx="2052000" cy="3259128"/>
            <a:chOff x="1696803" y="1322072"/>
            <a:chExt cx="2052000" cy="3259128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E809006B-C8FD-474D-8222-D0D3132A73AB}"/>
                </a:ext>
              </a:extLst>
            </p:cNvPr>
            <p:cNvSpPr/>
            <p:nvPr/>
          </p:nvSpPr>
          <p:spPr>
            <a:xfrm>
              <a:off x="1696803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58D5F7-BEA1-4403-A291-DF209BB9755E}"/>
                </a:ext>
              </a:extLst>
            </p:cNvPr>
            <p:cNvSpPr txBox="1"/>
            <p:nvPr/>
          </p:nvSpPr>
          <p:spPr>
            <a:xfrm>
              <a:off x="1719774" y="1322072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q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7DBA6D1A-5773-43C8-B8C7-60D62DB8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6174" y="1846232"/>
              <a:ext cx="468000" cy="46800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B68CFA4-4BF6-4F48-B35C-684FA7185796}"/>
              </a:ext>
            </a:extLst>
          </p:cNvPr>
          <p:cNvGrpSpPr/>
          <p:nvPr/>
        </p:nvGrpSpPr>
        <p:grpSpPr>
          <a:xfrm>
            <a:off x="6663756" y="1754219"/>
            <a:ext cx="2052000" cy="3259729"/>
            <a:chOff x="5200747" y="1230344"/>
            <a:chExt cx="2052000" cy="3259729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DAB9155B-E6F6-41F3-8F2C-34619F49EA4E}"/>
                </a:ext>
              </a:extLst>
            </p:cNvPr>
            <p:cNvSpPr/>
            <p:nvPr/>
          </p:nvSpPr>
          <p:spPr>
            <a:xfrm>
              <a:off x="5200747" y="1322073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4EB0F2-68BF-4273-A10B-717F9CA54D0C}"/>
                </a:ext>
              </a:extLst>
            </p:cNvPr>
            <p:cNvSpPr txBox="1"/>
            <p:nvPr/>
          </p:nvSpPr>
          <p:spPr>
            <a:xfrm>
              <a:off x="5225831" y="1230344"/>
              <a:ext cx="47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q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DF03765-43D2-4729-80E0-335D6756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72676" y="1757048"/>
              <a:ext cx="468000" cy="468000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41E3325-C611-4C91-8F2C-0868016D0DF7}"/>
              </a:ext>
            </a:extLst>
          </p:cNvPr>
          <p:cNvGrpSpPr/>
          <p:nvPr/>
        </p:nvGrpSpPr>
        <p:grpSpPr>
          <a:xfrm>
            <a:off x="9557737" y="1754422"/>
            <a:ext cx="2052000" cy="3260832"/>
            <a:chOff x="4539722" y="1652257"/>
            <a:chExt cx="2052000" cy="3260832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A41CC76D-2278-4FAC-882F-33AABD106DD8}"/>
                </a:ext>
              </a:extLst>
            </p:cNvPr>
            <p:cNvSpPr/>
            <p:nvPr/>
          </p:nvSpPr>
          <p:spPr>
            <a:xfrm>
              <a:off x="4539722" y="1745089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3E75E1-AE37-437B-B9D2-45D501AFE943}"/>
                </a:ext>
              </a:extLst>
            </p:cNvPr>
            <p:cNvSpPr txBox="1"/>
            <p:nvPr/>
          </p:nvSpPr>
          <p:spPr>
            <a:xfrm>
              <a:off x="4589051" y="1652257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q</a:t>
              </a:r>
              <a:endParaRPr lang="ru-RU" sz="3600" dirty="0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98AD0665-A07B-48AF-8077-EDDAB158A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15451" y="2180064"/>
              <a:ext cx="468000" cy="468000"/>
            </a:xfrm>
            <a:prstGeom prst="rect">
              <a:avLst/>
            </a:prstGeom>
          </p:spPr>
        </p:pic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A080213-2A05-4953-9245-F11467FF39F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r="21793" b="7361"/>
          <a:stretch/>
        </p:blipFill>
        <p:spPr>
          <a:xfrm>
            <a:off x="3762979" y="2078177"/>
            <a:ext cx="2054168" cy="2934793"/>
          </a:xfrm>
          <a:prstGeom prst="roundRect">
            <a:avLst>
              <a:gd name="adj" fmla="val 6928"/>
            </a:avLst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1D775CA-0B8E-4F7A-9587-13858CDE511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3" r="27546" b="3964"/>
          <a:stretch/>
        </p:blipFill>
        <p:spPr>
          <a:xfrm>
            <a:off x="6668418" y="2059673"/>
            <a:ext cx="2041200" cy="2949655"/>
          </a:xfrm>
          <a:prstGeom prst="roundRect">
            <a:avLst>
              <a:gd name="adj" fmla="val 8096"/>
            </a:avLst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5ABCEE4-8E2F-4E7C-BF6A-C256229A581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8" r="42578" b="19341"/>
          <a:stretch/>
        </p:blipFill>
        <p:spPr>
          <a:xfrm>
            <a:off x="9566479" y="2073414"/>
            <a:ext cx="2037600" cy="2935576"/>
          </a:xfrm>
          <a:prstGeom prst="roundRect">
            <a:avLst>
              <a:gd name="adj" fmla="val 8283"/>
            </a:avLst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14D63B1-6F2B-493A-9308-D608A622CF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7" r="8609" b="19630"/>
          <a:stretch/>
        </p:blipFill>
        <p:spPr>
          <a:xfrm>
            <a:off x="933608" y="2064435"/>
            <a:ext cx="2044800" cy="29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9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9AA5ED3-F939-4243-9A8A-2E59244F8980}"/>
              </a:ext>
            </a:extLst>
          </p:cNvPr>
          <p:cNvGrpSpPr/>
          <p:nvPr/>
        </p:nvGrpSpPr>
        <p:grpSpPr>
          <a:xfrm>
            <a:off x="3756417" y="1756462"/>
            <a:ext cx="2052000" cy="3259128"/>
            <a:chOff x="3756417" y="1756462"/>
            <a:chExt cx="2052000" cy="3259128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3D2B93E8-7772-46D9-839F-E6DEC079FD17}"/>
                </a:ext>
              </a:extLst>
            </p:cNvPr>
            <p:cNvGrpSpPr/>
            <p:nvPr/>
          </p:nvGrpSpPr>
          <p:grpSpPr>
            <a:xfrm>
              <a:off x="3756417" y="1756462"/>
              <a:ext cx="2052000" cy="3259128"/>
              <a:chOff x="1696803" y="1322072"/>
              <a:chExt cx="2052000" cy="3259128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E809006B-C8FD-474D-8222-D0D3132A73AB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58D5F7-BEA1-4403-A291-DF209BB9755E}"/>
                  </a:ext>
                </a:extLst>
              </p:cNvPr>
              <p:cNvSpPr txBox="1"/>
              <p:nvPr/>
            </p:nvSpPr>
            <p:spPr>
              <a:xfrm>
                <a:off x="1719774" y="1322072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q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7DBA6D1A-5773-43C8-B8C7-60D62DB88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EA080213-2A05-4953-9245-F11467FF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r="18603" b="16198"/>
            <a:stretch/>
          </p:blipFill>
          <p:spPr>
            <a:xfrm>
              <a:off x="3762611" y="2169217"/>
              <a:ext cx="2040113" cy="2840942"/>
            </a:xfrm>
            <a:prstGeom prst="roundRect">
              <a:avLst>
                <a:gd name="adj" fmla="val 8143"/>
              </a:avLst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027DE00-5DF9-467B-90E9-BA99ADF7EF68}"/>
              </a:ext>
            </a:extLst>
          </p:cNvPr>
          <p:cNvGrpSpPr/>
          <p:nvPr/>
        </p:nvGrpSpPr>
        <p:grpSpPr>
          <a:xfrm>
            <a:off x="6663756" y="1754219"/>
            <a:ext cx="2052000" cy="3259729"/>
            <a:chOff x="6663756" y="1754219"/>
            <a:chExt cx="2052000" cy="3259729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B68CFA4-4BF6-4F48-B35C-684FA7185796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259729"/>
              <a:chOff x="5200747" y="1230344"/>
              <a:chExt cx="2052000" cy="3259729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DAB9155B-E6F6-41F3-8F2C-34619F49EA4E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4EB0F2-68BF-4273-A10B-717F9CA54D0C}"/>
                  </a:ext>
                </a:extLst>
              </p:cNvPr>
              <p:cNvSpPr txBox="1"/>
              <p:nvPr/>
            </p:nvSpPr>
            <p:spPr>
              <a:xfrm>
                <a:off x="52258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q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9DF03765-43D2-4729-80E0-335D67567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C1D775CA-0B8E-4F7A-9587-13858CDE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3" r="27546" b="3964"/>
            <a:stretch/>
          </p:blipFill>
          <p:spPr>
            <a:xfrm>
              <a:off x="6668418" y="2059673"/>
              <a:ext cx="2041200" cy="2949655"/>
            </a:xfrm>
            <a:prstGeom prst="roundRect">
              <a:avLst>
                <a:gd name="adj" fmla="val 8096"/>
              </a:avLst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6941A62-4537-414B-A348-451569CD6300}"/>
              </a:ext>
            </a:extLst>
          </p:cNvPr>
          <p:cNvGrpSpPr/>
          <p:nvPr/>
        </p:nvGrpSpPr>
        <p:grpSpPr>
          <a:xfrm>
            <a:off x="9557737" y="1754422"/>
            <a:ext cx="2052000" cy="3260832"/>
            <a:chOff x="9557737" y="1754422"/>
            <a:chExt cx="2052000" cy="3260832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A41E3325-C611-4C91-8F2C-0868016D0DF7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260832"/>
              <a:chOff x="4539722" y="1652257"/>
              <a:chExt cx="2052000" cy="3260832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A41CC76D-2278-4FAC-882F-33AABD106DD8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3E75E1-AE37-437B-B9D2-45D501AFE943}"/>
                  </a:ext>
                </a:extLst>
              </p:cNvPr>
              <p:cNvSpPr txBox="1"/>
              <p:nvPr/>
            </p:nvSpPr>
            <p:spPr>
              <a:xfrm>
                <a:off x="4589051" y="1652257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q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98AD0665-A07B-48AF-8077-EDDAB158A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E5ABCEE4-8E2F-4E7C-BF6A-C256229A5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8" t="2712" r="41643" b="11087"/>
            <a:stretch/>
          </p:blipFill>
          <p:spPr>
            <a:xfrm>
              <a:off x="9566333" y="2077384"/>
              <a:ext cx="2038642" cy="2931750"/>
            </a:xfrm>
            <a:prstGeom prst="roundRect">
              <a:avLst>
                <a:gd name="adj" fmla="val 8283"/>
              </a:avLst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4C250E1-2404-4D49-A7D5-59A3B6FEF9C3}"/>
              </a:ext>
            </a:extLst>
          </p:cNvPr>
          <p:cNvGrpSpPr/>
          <p:nvPr/>
        </p:nvGrpSpPr>
        <p:grpSpPr>
          <a:xfrm>
            <a:off x="932603" y="1754638"/>
            <a:ext cx="2052000" cy="3259127"/>
            <a:chOff x="932603" y="1754638"/>
            <a:chExt cx="2052000" cy="3259127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9086EC-C725-4B33-9920-46E01CF84D9E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259127"/>
              <a:chOff x="1153074" y="1322073"/>
              <a:chExt cx="2052000" cy="3259127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4050DA87-3923-446C-8EDC-379EA857EC70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E21845B9-C042-4BAA-89B6-410224F2A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C6595-A550-4BC5-8835-5D206B8FB7A8}"/>
                  </a:ext>
                </a:extLst>
              </p:cNvPr>
              <p:cNvSpPr txBox="1"/>
              <p:nvPr/>
            </p:nvSpPr>
            <p:spPr>
              <a:xfrm>
                <a:off x="1185630" y="1322073"/>
                <a:ext cx="479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Q</a:t>
                </a:r>
                <a:endParaRPr lang="ru-RU" sz="3600" dirty="0"/>
              </a:p>
            </p:txBody>
          </p:sp>
        </p:grpSp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414D63B1-6F2B-493A-9308-D608A622C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7" r="8609" b="19630"/>
            <a:stretch/>
          </p:blipFill>
          <p:spPr>
            <a:xfrm>
              <a:off x="933608" y="2064435"/>
              <a:ext cx="2044800" cy="2944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559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30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6BAAB5-C9CF-4779-B3FE-5551CA85FF0B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932603" y="1754638"/>
            <a:chExt cx="2052000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FCB51AE2-DEB7-476F-8021-7016E81040D5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348724"/>
              <a:chOff x="1153074" y="1322073"/>
              <a:chExt cx="2052000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8D6C2B69-47EC-45FC-A5DD-16DA1E8E7983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176328A4-E692-446C-8CC4-7D0151B9F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A196C85A-0898-4F49-A17C-4D6FD3632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7A98F4-588E-41EB-87EB-7E1F14ED5EBF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j</a:t>
                </a:r>
                <a:endParaRPr lang="ru-RU" sz="3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E7419E-D183-42DA-858D-DFD742EE857E}"/>
                  </a:ext>
                </a:extLst>
              </p:cNvPr>
              <p:cNvSpPr txBox="1"/>
              <p:nvPr/>
            </p:nvSpPr>
            <p:spPr>
              <a:xfrm rot="10800000">
                <a:off x="2696185" y="4024466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j</a:t>
                </a:r>
                <a:endParaRPr lang="ru-RU" sz="3600" dirty="0"/>
              </a:p>
            </p:txBody>
          </p:sp>
        </p:grp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F11FF3A6-8F7B-4A67-8F41-3A0C82228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8603" y="2799000"/>
              <a:ext cx="1260000" cy="1260000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93349E0-0688-4D3D-A182-7ED8092B31FD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3769117" y="1756462"/>
            <a:chExt cx="2052000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2E849BC7-6DBD-4CE9-82EA-F5B43E692805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345077"/>
              <a:chOff x="1696803" y="1322072"/>
              <a:chExt cx="2052000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DDB7ADB8-16E9-4494-80BB-CD0CE50C6D3F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097F5F-799F-4557-9DB3-4D43DF4C7C4C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j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E91FBB-7E11-4EED-8EAD-F64C24176486}"/>
                  </a:ext>
                </a:extLst>
              </p:cNvPr>
              <p:cNvSpPr txBox="1"/>
              <p:nvPr/>
            </p:nvSpPr>
            <p:spPr>
              <a:xfrm rot="10800000">
                <a:off x="3252760" y="4020818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j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27FB4668-E34D-4DD4-8F34-BC39DA4AC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17BA949B-03E1-4EC3-9CE2-8E2B4F624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88CC68CF-C0BE-450D-B9E3-1C78CF786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5117" y="2799000"/>
              <a:ext cx="1260000" cy="1260000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548A4D98-6044-41FF-BB8E-3DF66ACF279E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EE380EED-EE02-4FB3-A2D8-B26F898B8E90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5A437ACA-CE57-48F6-A607-EF4CDB99F1D5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BCF5F2-1D7F-41F9-A196-37544978BE4F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j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C8E991-24AE-4FB6-BC0E-F00E46D5F158}"/>
                  </a:ext>
                </a:extLst>
              </p:cNvPr>
              <p:cNvSpPr txBox="1"/>
              <p:nvPr/>
            </p:nvSpPr>
            <p:spPr>
              <a:xfrm rot="10800000">
                <a:off x="67375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j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5F07DF46-4E24-4D27-8409-96FDE9C3D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9658FB89-8FC4-4437-92A9-CB93C5FA5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C1E9669-6B22-460E-9A57-C85760E0B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59756" y="2799000"/>
              <a:ext cx="1260000" cy="12600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37EC6B1C-ACFA-4249-A881-AD1C3B273187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9557737" y="1754422"/>
            <a:chExt cx="2052000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B8D95E41-4E57-4398-9C07-770810A46D2E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349157"/>
              <a:chOff x="4539722" y="1652257"/>
              <a:chExt cx="2052000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01239363-7E6C-4DED-8B89-B271C177426D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203943-FD33-4C6A-9B28-E3ADF384972A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j</a:t>
                </a:r>
                <a:endParaRPr lang="ru-RU" sz="3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B2096E-B0AF-4673-A923-DDCA0C1776FA}"/>
                  </a:ext>
                </a:extLst>
              </p:cNvPr>
              <p:cNvSpPr txBox="1"/>
              <p:nvPr/>
            </p:nvSpPr>
            <p:spPr>
              <a:xfrm rot="10800000">
                <a:off x="6096457" y="4355083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j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99F6CBB0-04E6-4544-981F-9EFE72846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C0061222-7705-448D-8F74-6ADC87D00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9A99BB5C-CE76-4702-A597-42A3FB6D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3737" y="2799000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3517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CB51AE2-DEB7-476F-8021-7016E81040D5}"/>
              </a:ext>
            </a:extLst>
          </p:cNvPr>
          <p:cNvGrpSpPr/>
          <p:nvPr/>
        </p:nvGrpSpPr>
        <p:grpSpPr>
          <a:xfrm>
            <a:off x="932603" y="1754638"/>
            <a:ext cx="2052000" cy="3259127"/>
            <a:chOff x="1153074" y="1322073"/>
            <a:chExt cx="2052000" cy="3259127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8D6C2B69-47EC-45FC-A5DD-16DA1E8E7983}"/>
                </a:ext>
              </a:extLst>
            </p:cNvPr>
            <p:cNvSpPr/>
            <p:nvPr/>
          </p:nvSpPr>
          <p:spPr>
            <a:xfrm>
              <a:off x="1153074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176328A4-E692-446C-8CC4-7D0151B9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6574" y="1848175"/>
              <a:ext cx="468000" cy="46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7A98F4-588E-41EB-87EB-7E1F14ED5EBF}"/>
                </a:ext>
              </a:extLst>
            </p:cNvPr>
            <p:cNvSpPr txBox="1"/>
            <p:nvPr/>
          </p:nvSpPr>
          <p:spPr>
            <a:xfrm>
              <a:off x="1211030" y="1322073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j</a:t>
              </a:r>
              <a:endParaRPr lang="ru-RU" sz="3600" dirty="0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E849BC7-6DBD-4CE9-82EA-F5B43E692805}"/>
              </a:ext>
            </a:extLst>
          </p:cNvPr>
          <p:cNvGrpSpPr/>
          <p:nvPr/>
        </p:nvGrpSpPr>
        <p:grpSpPr>
          <a:xfrm>
            <a:off x="3769117" y="1756462"/>
            <a:ext cx="2052000" cy="3259128"/>
            <a:chOff x="1696803" y="1322072"/>
            <a:chExt cx="2052000" cy="3259128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DDB7ADB8-16E9-4494-80BB-CD0CE50C6D3F}"/>
                </a:ext>
              </a:extLst>
            </p:cNvPr>
            <p:cNvSpPr/>
            <p:nvPr/>
          </p:nvSpPr>
          <p:spPr>
            <a:xfrm>
              <a:off x="1696803" y="1413200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097F5F-799F-4557-9DB3-4D43DF4C7C4C}"/>
                </a:ext>
              </a:extLst>
            </p:cNvPr>
            <p:cNvSpPr txBox="1"/>
            <p:nvPr/>
          </p:nvSpPr>
          <p:spPr>
            <a:xfrm>
              <a:off x="1745174" y="1322072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j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17BA949B-03E1-4EC3-9CE2-8E2B4F62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6174" y="1846232"/>
              <a:ext cx="468000" cy="46800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E380EED-EE02-4FB3-A2D8-B26F898B8E90}"/>
              </a:ext>
            </a:extLst>
          </p:cNvPr>
          <p:cNvGrpSpPr/>
          <p:nvPr/>
        </p:nvGrpSpPr>
        <p:grpSpPr>
          <a:xfrm>
            <a:off x="6663756" y="1754219"/>
            <a:ext cx="2052000" cy="3259729"/>
            <a:chOff x="5200747" y="1230344"/>
            <a:chExt cx="2052000" cy="3259729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5A437ACA-CE57-48F6-A607-EF4CDB99F1D5}"/>
                </a:ext>
              </a:extLst>
            </p:cNvPr>
            <p:cNvSpPr/>
            <p:nvPr/>
          </p:nvSpPr>
          <p:spPr>
            <a:xfrm>
              <a:off x="5200747" y="1322073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BCF5F2-1D7F-41F9-A196-37544978BE4F}"/>
                </a:ext>
              </a:extLst>
            </p:cNvPr>
            <p:cNvSpPr txBox="1"/>
            <p:nvPr/>
          </p:nvSpPr>
          <p:spPr>
            <a:xfrm>
              <a:off x="5251231" y="1230344"/>
              <a:ext cx="47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j</a:t>
              </a:r>
              <a:endParaRPr lang="ru-RU" sz="3600" dirty="0">
                <a:solidFill>
                  <a:srgbClr val="C00000"/>
                </a:solidFill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F07DF46-4E24-4D27-8409-96FDE9C3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72676" y="1757048"/>
              <a:ext cx="468000" cy="468000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8D95E41-4E57-4398-9C07-770810A46D2E}"/>
              </a:ext>
            </a:extLst>
          </p:cNvPr>
          <p:cNvGrpSpPr/>
          <p:nvPr/>
        </p:nvGrpSpPr>
        <p:grpSpPr>
          <a:xfrm>
            <a:off x="9557737" y="1754422"/>
            <a:ext cx="2052000" cy="3260832"/>
            <a:chOff x="4539722" y="1652257"/>
            <a:chExt cx="2052000" cy="3260832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01239363-7E6C-4DED-8B89-B271C177426D}"/>
                </a:ext>
              </a:extLst>
            </p:cNvPr>
            <p:cNvSpPr/>
            <p:nvPr/>
          </p:nvSpPr>
          <p:spPr>
            <a:xfrm>
              <a:off x="4539722" y="1745089"/>
              <a:ext cx="2052000" cy="3168000"/>
            </a:xfrm>
            <a:prstGeom prst="roundRect">
              <a:avLst>
                <a:gd name="adj" fmla="val 863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203943-FD33-4C6A-9B28-E3ADF384972A}"/>
                </a:ext>
              </a:extLst>
            </p:cNvPr>
            <p:cNvSpPr txBox="1"/>
            <p:nvPr/>
          </p:nvSpPr>
          <p:spPr>
            <a:xfrm>
              <a:off x="4614451" y="1652257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Stencil" panose="040409050D0802020404" pitchFamily="82" charset="0"/>
                </a:rPr>
                <a:t>j</a:t>
              </a:r>
              <a:endParaRPr lang="ru-RU" sz="3600" dirty="0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99F6CBB0-04E6-4544-981F-9EFE7284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15451" y="2180064"/>
              <a:ext cx="468000" cy="468000"/>
            </a:xfrm>
            <a:prstGeom prst="rect">
              <a:avLst/>
            </a:prstGeom>
          </p:spPr>
        </p:pic>
      </p:grp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68B148F-BDC5-4756-B284-035B835A10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21320" b="15646"/>
          <a:stretch/>
        </p:blipFill>
        <p:spPr>
          <a:xfrm>
            <a:off x="3775525" y="1944455"/>
            <a:ext cx="2041200" cy="3065716"/>
          </a:xfrm>
          <a:prstGeom prst="roundRect">
            <a:avLst>
              <a:gd name="adj" fmla="val 8034"/>
            </a:avLst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D2EF88F-AB31-40EF-98F9-28942E7CF12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40637" b="15055"/>
          <a:stretch/>
        </p:blipFill>
        <p:spPr>
          <a:xfrm>
            <a:off x="940594" y="2389291"/>
            <a:ext cx="2037600" cy="2620180"/>
          </a:xfrm>
          <a:prstGeom prst="roundRect">
            <a:avLst>
              <a:gd name="adj" fmla="val 8621"/>
            </a:avLst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FA0CE52-A387-4F61-8C50-564DF44C7A4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 r="35795" b="7523"/>
          <a:stretch/>
        </p:blipFill>
        <p:spPr>
          <a:xfrm>
            <a:off x="6668665" y="2146609"/>
            <a:ext cx="2041200" cy="2866942"/>
          </a:xfrm>
          <a:prstGeom prst="roundRect">
            <a:avLst>
              <a:gd name="adj" fmla="val 8828"/>
            </a:avLst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6FAED3F-33A2-4412-837B-9578267B09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63" r="31791" b="33221"/>
          <a:stretch/>
        </p:blipFill>
        <p:spPr>
          <a:xfrm>
            <a:off x="9563158" y="2137746"/>
            <a:ext cx="2041200" cy="2872997"/>
          </a:xfrm>
          <a:prstGeom prst="roundRect">
            <a:avLst>
              <a:gd name="adj" fmla="val 8439"/>
            </a:avLst>
          </a:prstGeom>
        </p:spPr>
      </p:pic>
    </p:spTree>
    <p:extLst>
      <p:ext uri="{BB962C8B-B14F-4D97-AF65-F5344CB8AC3E}">
        <p14:creationId xmlns:p14="http://schemas.microsoft.com/office/powerpoint/2010/main" val="2443864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8C0A59E-53AF-4FC5-A985-A2E6969A8F0D}"/>
              </a:ext>
            </a:extLst>
          </p:cNvPr>
          <p:cNvGrpSpPr/>
          <p:nvPr/>
        </p:nvGrpSpPr>
        <p:grpSpPr>
          <a:xfrm>
            <a:off x="3753988" y="1756462"/>
            <a:ext cx="2144108" cy="3345077"/>
            <a:chOff x="3753988" y="1756462"/>
            <a:chExt cx="2144108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17C7706-8111-4249-AEB9-A6BE7AE7FB58}"/>
                </a:ext>
              </a:extLst>
            </p:cNvPr>
            <p:cNvGrpSpPr/>
            <p:nvPr/>
          </p:nvGrpSpPr>
          <p:grpSpPr>
            <a:xfrm>
              <a:off x="3753988" y="1756462"/>
              <a:ext cx="2144108" cy="3345077"/>
              <a:chOff x="1681674" y="1322072"/>
              <a:chExt cx="2144108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2C31CB26-342E-4358-BCC9-3925B294870B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pc="-3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326984-5449-45EF-B701-5CBC13DB79F2}"/>
                  </a:ext>
                </a:extLst>
              </p:cNvPr>
              <p:cNvSpPr txBox="1"/>
              <p:nvPr/>
            </p:nvSpPr>
            <p:spPr>
              <a:xfrm>
                <a:off x="1681674" y="1322072"/>
                <a:ext cx="638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spc="-3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10</a:t>
                </a:r>
                <a:endParaRPr lang="ru-RU" sz="3600" spc="-3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A52859-7EB8-47CB-B799-B094B94F7E13}"/>
                  </a:ext>
                </a:extLst>
              </p:cNvPr>
              <p:cNvSpPr txBox="1"/>
              <p:nvPr/>
            </p:nvSpPr>
            <p:spPr>
              <a:xfrm rot="10800000">
                <a:off x="3187466" y="4020818"/>
                <a:ext cx="638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spc="-3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10</a:t>
                </a:r>
                <a:endParaRPr lang="ru-RU" sz="3600" spc="-3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F3907BEA-B8B6-463C-90DE-109A70B10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05AC050D-9D33-40FB-9C1A-7A3E0E825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82DF6DDD-FDEF-4A52-AA26-A4F51F33D4AD}"/>
                </a:ext>
              </a:extLst>
            </p:cNvPr>
            <p:cNvGrpSpPr/>
            <p:nvPr/>
          </p:nvGrpSpPr>
          <p:grpSpPr>
            <a:xfrm>
              <a:off x="3931356" y="3213000"/>
              <a:ext cx="1727522" cy="432000"/>
              <a:chOff x="-1306509" y="-216000"/>
              <a:chExt cx="1727522" cy="432000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0D95AC0D-009A-4712-9E48-2C12A4E4A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0987" y="-21600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B958C881-30C3-45A5-849F-CD41F6C54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874509" y="-21600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4AF0051A-BB06-4363-9F51-80818E2A0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1306509" y="-21600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id="{EC1FFBCB-49B2-4542-A7CE-0589E04EA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436897" y="-21600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24C96CCF-F388-4F3C-B0AA-33359E1BB608}"/>
              </a:ext>
            </a:extLst>
          </p:cNvPr>
          <p:cNvGrpSpPr/>
          <p:nvPr/>
        </p:nvGrpSpPr>
        <p:grpSpPr>
          <a:xfrm>
            <a:off x="6663440" y="1754219"/>
            <a:ext cx="2070629" cy="3349560"/>
            <a:chOff x="6663440" y="1754219"/>
            <a:chExt cx="2070629" cy="3349560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556DE96C-60A9-47F9-9FF5-6E53A0128669}"/>
                </a:ext>
              </a:extLst>
            </p:cNvPr>
            <p:cNvGrpSpPr/>
            <p:nvPr/>
          </p:nvGrpSpPr>
          <p:grpSpPr>
            <a:xfrm>
              <a:off x="6663440" y="1754219"/>
              <a:ext cx="2070629" cy="3349560"/>
              <a:chOff x="5200431" y="1230344"/>
              <a:chExt cx="2070629" cy="3349560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FB2F76E7-58A1-4232-BD3E-09D75E94B46F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pc="-3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6ADC38-DD6D-4099-95E6-FC56B181E082}"/>
                  </a:ext>
                </a:extLst>
              </p:cNvPr>
              <p:cNvSpPr txBox="1"/>
              <p:nvPr/>
            </p:nvSpPr>
            <p:spPr>
              <a:xfrm>
                <a:off x="5200431" y="1230344"/>
                <a:ext cx="7152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spc="-3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10</a:t>
                </a:r>
                <a:endParaRPr lang="ru-RU" sz="3600" spc="-3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2CBD79-9935-4432-89B0-9ED1EA63E24C}"/>
                  </a:ext>
                </a:extLst>
              </p:cNvPr>
              <p:cNvSpPr txBox="1"/>
              <p:nvPr/>
            </p:nvSpPr>
            <p:spPr>
              <a:xfrm rot="10800000">
                <a:off x="6552616" y="3933573"/>
                <a:ext cx="718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spc="-3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10</a:t>
                </a:r>
                <a:endParaRPr lang="ru-RU" sz="3600" spc="-3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860A252B-FA14-4AC4-88F2-16DDC819C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3A7B5B18-A416-4563-B812-CEA75D7A4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ED6FBC7B-8DC7-4D21-91F9-5B27B595DE55}"/>
                </a:ext>
              </a:extLst>
            </p:cNvPr>
            <p:cNvGrpSpPr/>
            <p:nvPr/>
          </p:nvGrpSpPr>
          <p:grpSpPr>
            <a:xfrm>
              <a:off x="6825995" y="3213000"/>
              <a:ext cx="1727522" cy="432000"/>
              <a:chOff x="-1306031" y="488737"/>
              <a:chExt cx="1727522" cy="432000"/>
            </a:xfrm>
          </p:grpSpPr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EB8344F1-369D-4F4D-8AEA-DB938425C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0509" y="48873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9D99BABB-84F4-4B53-94AE-178CBCFE6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874031" y="48873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F51C4377-0CA3-4D18-80D9-2E1CE24A5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306031" y="48873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E23434E3-FE48-407E-B2DF-614123BCF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436419" y="488737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4F6500D4-DF27-4DE4-8144-92C7CD43390F}"/>
              </a:ext>
            </a:extLst>
          </p:cNvPr>
          <p:cNvGrpSpPr/>
          <p:nvPr/>
        </p:nvGrpSpPr>
        <p:grpSpPr>
          <a:xfrm>
            <a:off x="9557737" y="1754422"/>
            <a:ext cx="2117057" cy="3349157"/>
            <a:chOff x="9557737" y="1754422"/>
            <a:chExt cx="2117057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1161C8ED-0124-4DDF-8061-A0FCD7323C48}"/>
                </a:ext>
              </a:extLst>
            </p:cNvPr>
            <p:cNvGrpSpPr/>
            <p:nvPr/>
          </p:nvGrpSpPr>
          <p:grpSpPr>
            <a:xfrm>
              <a:off x="9557737" y="1754422"/>
              <a:ext cx="2117057" cy="3349157"/>
              <a:chOff x="4539722" y="1652257"/>
              <a:chExt cx="2117057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8FEA49B7-21BA-401F-9D94-ED8C5144A464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pc="-3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C4AEE7-50B9-42A4-8951-642678DBA71F}"/>
                  </a:ext>
                </a:extLst>
              </p:cNvPr>
              <p:cNvSpPr txBox="1"/>
              <p:nvPr/>
            </p:nvSpPr>
            <p:spPr>
              <a:xfrm>
                <a:off x="4550951" y="1652257"/>
                <a:ext cx="638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spc="-300" dirty="0">
                    <a:latin typeface="Stencil" panose="040409050D0802020404" pitchFamily="82" charset="0"/>
                  </a:rPr>
                  <a:t>10</a:t>
                </a:r>
                <a:endParaRPr lang="ru-RU" sz="3600" spc="-3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867A91-BB58-4945-A4CE-B30E44C81B3F}"/>
                  </a:ext>
                </a:extLst>
              </p:cNvPr>
              <p:cNvSpPr txBox="1"/>
              <p:nvPr/>
            </p:nvSpPr>
            <p:spPr>
              <a:xfrm rot="10800000">
                <a:off x="6018463" y="4355083"/>
                <a:ext cx="638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spc="-300" dirty="0">
                    <a:latin typeface="Stencil" panose="040409050D0802020404" pitchFamily="82" charset="0"/>
                  </a:rPr>
                  <a:t>10</a:t>
                </a:r>
                <a:endParaRPr lang="ru-RU" sz="3600" spc="-3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CC44B778-3558-4E4E-835D-F446FBEF6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242DF84C-DFEE-42FF-8A8B-165D47D9B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D4C7859F-CD5D-417B-BDA6-ECF628B40EE8}"/>
                </a:ext>
              </a:extLst>
            </p:cNvPr>
            <p:cNvGrpSpPr/>
            <p:nvPr/>
          </p:nvGrpSpPr>
          <p:grpSpPr>
            <a:xfrm>
              <a:off x="9701976" y="3177000"/>
              <a:ext cx="1763522" cy="504000"/>
              <a:chOff x="-1342509" y="1058163"/>
              <a:chExt cx="1763522" cy="504000"/>
            </a:xfrm>
          </p:grpSpPr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A416B70E-45BE-45C9-861F-C544897D8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1342509" y="1058163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D5E49F1C-FBC1-4DF2-B033-597C9E897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0987" y="109416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04C2AEB7-74CF-4149-8329-A4E5AD6DD1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874509" y="109416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F8DCDF43-9BE9-4739-9CD3-6D1BAC48B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472897" y="1058163"/>
                <a:ext cx="504000" cy="504000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F4FC0358-F952-44B3-9C88-299A419F8E31}"/>
              </a:ext>
            </a:extLst>
          </p:cNvPr>
          <p:cNvGrpSpPr/>
          <p:nvPr/>
        </p:nvGrpSpPr>
        <p:grpSpPr>
          <a:xfrm>
            <a:off x="927059" y="1754638"/>
            <a:ext cx="2121677" cy="3348724"/>
            <a:chOff x="927059" y="1754638"/>
            <a:chExt cx="2121677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7A0E4D5C-C005-402D-8283-48387B7B1D5C}"/>
                </a:ext>
              </a:extLst>
            </p:cNvPr>
            <p:cNvGrpSpPr/>
            <p:nvPr/>
          </p:nvGrpSpPr>
          <p:grpSpPr>
            <a:xfrm>
              <a:off x="927059" y="1754638"/>
              <a:ext cx="2121677" cy="3348724"/>
              <a:chOff x="1147530" y="1322073"/>
              <a:chExt cx="2121677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B20764A7-48A0-4D92-9221-5B82F83CB34D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pc="-300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194387C8-488E-47DB-9B7B-5C65B9B60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60BA9165-CBF9-4EF8-B156-6843AE751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63C18A-1696-4A9A-85E3-53FF45158943}"/>
                  </a:ext>
                </a:extLst>
              </p:cNvPr>
              <p:cNvSpPr txBox="1"/>
              <p:nvPr/>
            </p:nvSpPr>
            <p:spPr>
              <a:xfrm>
                <a:off x="1147530" y="1322073"/>
                <a:ext cx="638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spc="-300" dirty="0">
                    <a:latin typeface="Stencil" panose="040409050D0802020404" pitchFamily="82" charset="0"/>
                  </a:rPr>
                  <a:t>10</a:t>
                </a:r>
                <a:endParaRPr lang="ru-RU" sz="3600" spc="-3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C0BABD-1167-43C7-904B-2C3790772B2E}"/>
                  </a:ext>
                </a:extLst>
              </p:cNvPr>
              <p:cNvSpPr txBox="1"/>
              <p:nvPr/>
            </p:nvSpPr>
            <p:spPr>
              <a:xfrm rot="10800000">
                <a:off x="2630891" y="4024466"/>
                <a:ext cx="638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spc="-300" dirty="0">
                    <a:latin typeface="Stencil" panose="040409050D0802020404" pitchFamily="82" charset="0"/>
                  </a:rPr>
                  <a:t>10</a:t>
                </a:r>
                <a:endParaRPr lang="ru-RU" sz="3600" spc="-300" dirty="0"/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B8FFD6BC-4339-447E-B53D-50EE059790E5}"/>
                </a:ext>
              </a:extLst>
            </p:cNvPr>
            <p:cNvGrpSpPr/>
            <p:nvPr/>
          </p:nvGrpSpPr>
          <p:grpSpPr>
            <a:xfrm>
              <a:off x="1085842" y="3194909"/>
              <a:ext cx="1745522" cy="468182"/>
              <a:chOff x="-1324509" y="1955149"/>
              <a:chExt cx="1745522" cy="468182"/>
            </a:xfrm>
          </p:grpSpPr>
          <p:pic>
            <p:nvPicPr>
              <p:cNvPr id="35" name="Рисунок 34">
                <a:extLst>
                  <a:ext uri="{FF2B5EF4-FFF2-40B4-BE49-F238E27FC236}">
                    <a16:creationId xmlns:a16="http://schemas.microsoft.com/office/drawing/2014/main" id="{C8E8D68E-E480-4285-B4EA-F507F2DBC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10987" y="195514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6ED7BF91-F941-4DA6-BAC9-CBB580122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874509" y="195514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95D80769-3CF7-4E55-8E87-0288C4DC5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1324509" y="195533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74E70563-FDDF-47EE-8B93-B0C352B01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454897" y="1955331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438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0A7A4BA-5B4B-4EAA-9B57-0644BD7197C3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3769117" y="1756462"/>
            <a:chExt cx="2052000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BFA7F97E-84D5-4A75-BE69-AE66CBFEE141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345077"/>
              <a:chOff x="1696803" y="1322072"/>
              <a:chExt cx="2052000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8A81873F-D99F-4371-BE75-2C3DA8B9635F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AEB307-17F4-4EB4-9BDC-54323D9A9629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9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0FD6B-60A8-40C3-94FF-95280ADB53FF}"/>
                  </a:ext>
                </a:extLst>
              </p:cNvPr>
              <p:cNvSpPr txBox="1"/>
              <p:nvPr/>
            </p:nvSpPr>
            <p:spPr>
              <a:xfrm rot="10800000">
                <a:off x="3243142" y="4020818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9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0F0BD5D7-4D74-4977-BE09-2FED623D0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7ECA9004-E186-48A3-829A-30607095F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66" name="Группа 65">
              <a:extLst>
                <a:ext uri="{FF2B5EF4-FFF2-40B4-BE49-F238E27FC236}">
                  <a16:creationId xmlns:a16="http://schemas.microsoft.com/office/drawing/2014/main" id="{39446968-A0F0-4F45-92E9-FA79478478DF}"/>
                </a:ext>
              </a:extLst>
            </p:cNvPr>
            <p:cNvGrpSpPr/>
            <p:nvPr/>
          </p:nvGrpSpPr>
          <p:grpSpPr>
            <a:xfrm>
              <a:off x="3931356" y="3213000"/>
              <a:ext cx="1727522" cy="432000"/>
              <a:chOff x="-1011468" y="371225"/>
              <a:chExt cx="1727522" cy="432000"/>
            </a:xfrm>
          </p:grpSpPr>
          <p:pic>
            <p:nvPicPr>
              <p:cNvPr id="50" name="Рисунок 49">
                <a:extLst>
                  <a:ext uri="{FF2B5EF4-FFF2-40B4-BE49-F238E27FC236}">
                    <a16:creationId xmlns:a16="http://schemas.microsoft.com/office/drawing/2014/main" id="{5944CA5B-EBBB-4CBA-BFCB-B8203F376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7468" y="37122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1" name="Рисунок 50">
                <a:extLst>
                  <a:ext uri="{FF2B5EF4-FFF2-40B4-BE49-F238E27FC236}">
                    <a16:creationId xmlns:a16="http://schemas.microsoft.com/office/drawing/2014/main" id="{1CBA567F-6C7A-4EAF-A154-10728DDD5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579468" y="37122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2" name="Рисунок 51">
                <a:extLst>
                  <a:ext uri="{FF2B5EF4-FFF2-40B4-BE49-F238E27FC236}">
                    <a16:creationId xmlns:a16="http://schemas.microsoft.com/office/drawing/2014/main" id="{3F693454-4E9B-4E59-B2C8-A0BD5952C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1011468" y="37122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2" name="Рисунок 61">
                <a:extLst>
                  <a:ext uri="{FF2B5EF4-FFF2-40B4-BE49-F238E27FC236}">
                    <a16:creationId xmlns:a16="http://schemas.microsoft.com/office/drawing/2014/main" id="{0458AEDE-F3D8-4B27-876E-7CFD3668D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054" y="371225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36350B9-CBF0-44A0-B9EF-CE687A6C8D79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F0E78232-007D-4E2C-AE09-4A2A0CE20382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52DBA394-0896-4E64-9F8B-49601676F153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363E7A-4D98-47E4-AED6-B06231FDAF3C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9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3FC670-CB6E-4012-B0C3-8F865A98CC71}"/>
                  </a:ext>
                </a:extLst>
              </p:cNvPr>
              <p:cNvSpPr txBox="1"/>
              <p:nvPr/>
            </p:nvSpPr>
            <p:spPr>
              <a:xfrm rot="10800000">
                <a:off x="67375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9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F35B3B30-4D96-423A-94B2-F1AD24E07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DE023727-70F2-4D32-900D-EA7896DF5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67" name="Группа 66">
              <a:extLst>
                <a:ext uri="{FF2B5EF4-FFF2-40B4-BE49-F238E27FC236}">
                  <a16:creationId xmlns:a16="http://schemas.microsoft.com/office/drawing/2014/main" id="{D314A17A-457D-4E34-858D-6B9FD5F32652}"/>
                </a:ext>
              </a:extLst>
            </p:cNvPr>
            <p:cNvGrpSpPr/>
            <p:nvPr/>
          </p:nvGrpSpPr>
          <p:grpSpPr>
            <a:xfrm>
              <a:off x="6825995" y="3213000"/>
              <a:ext cx="1727522" cy="432000"/>
              <a:chOff x="-1010990" y="1075962"/>
              <a:chExt cx="1727522" cy="432000"/>
            </a:xfrm>
          </p:grpSpPr>
          <p:pic>
            <p:nvPicPr>
              <p:cNvPr id="53" name="Рисунок 52">
                <a:extLst>
                  <a:ext uri="{FF2B5EF4-FFF2-40B4-BE49-F238E27FC236}">
                    <a16:creationId xmlns:a16="http://schemas.microsoft.com/office/drawing/2014/main" id="{F49D7802-E0A2-4101-8990-5C39D1E58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47468" y="107596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4" name="Рисунок 53">
                <a:extLst>
                  <a:ext uri="{FF2B5EF4-FFF2-40B4-BE49-F238E27FC236}">
                    <a16:creationId xmlns:a16="http://schemas.microsoft.com/office/drawing/2014/main" id="{EE35586C-A073-4798-946B-B4272A2A2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578990" y="107596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5" name="Рисунок 54">
                <a:extLst>
                  <a:ext uri="{FF2B5EF4-FFF2-40B4-BE49-F238E27FC236}">
                    <a16:creationId xmlns:a16="http://schemas.microsoft.com/office/drawing/2014/main" id="{9ED1E972-266D-4DBB-8BAB-C552717F6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010990" y="107596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3" name="Рисунок 62">
                <a:extLst>
                  <a:ext uri="{FF2B5EF4-FFF2-40B4-BE49-F238E27FC236}">
                    <a16:creationId xmlns:a16="http://schemas.microsoft.com/office/drawing/2014/main" id="{741FD15A-3F70-4F8B-9826-03C6AAB2F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4532" y="1075962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69B9D6CE-5BAF-48D1-9CCC-EA4DE00C7672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9557737" y="1754422"/>
            <a:chExt cx="2052000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9B25145C-5E3A-40B7-A234-B4168D523B5D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349157"/>
              <a:chOff x="4539722" y="1652257"/>
              <a:chExt cx="2052000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40C50F46-A37D-4B4B-A972-2CAF15583A4B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FADA62-494A-48CF-AA26-DE9B76069298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9</a:t>
                </a:r>
                <a:endParaRPr lang="ru-RU" sz="3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5DB8D2-90C0-4744-8491-D68879CF7837}"/>
                  </a:ext>
                </a:extLst>
              </p:cNvPr>
              <p:cNvSpPr txBox="1"/>
              <p:nvPr/>
            </p:nvSpPr>
            <p:spPr>
              <a:xfrm rot="10800000">
                <a:off x="6086839" y="435508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9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0EBCFA71-EC0E-4F11-B64E-5614D106A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0B415476-DD00-4AF1-89D1-0D0DF2ED2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68" name="Группа 67">
              <a:extLst>
                <a:ext uri="{FF2B5EF4-FFF2-40B4-BE49-F238E27FC236}">
                  <a16:creationId xmlns:a16="http://schemas.microsoft.com/office/drawing/2014/main" id="{7BC0FBCB-4AC5-4D5B-85B0-3A6F3D469B1E}"/>
                </a:ext>
              </a:extLst>
            </p:cNvPr>
            <p:cNvGrpSpPr/>
            <p:nvPr/>
          </p:nvGrpSpPr>
          <p:grpSpPr>
            <a:xfrm>
              <a:off x="9683976" y="3177000"/>
              <a:ext cx="1799522" cy="504000"/>
              <a:chOff x="-1047468" y="1645388"/>
              <a:chExt cx="1799522" cy="504000"/>
            </a:xfrm>
          </p:grpSpPr>
          <p:pic>
            <p:nvPicPr>
              <p:cNvPr id="56" name="Рисунок 55">
                <a:extLst>
                  <a:ext uri="{FF2B5EF4-FFF2-40B4-BE49-F238E27FC236}">
                    <a16:creationId xmlns:a16="http://schemas.microsoft.com/office/drawing/2014/main" id="{792CDD11-D8C5-43A4-AB96-A5748C53F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1047468" y="1645388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57" name="Рисунок 56">
                <a:extLst>
                  <a:ext uri="{FF2B5EF4-FFF2-40B4-BE49-F238E27FC236}">
                    <a16:creationId xmlns:a16="http://schemas.microsoft.com/office/drawing/2014/main" id="{FAB2F514-29E0-498B-82AD-8C69DDCAF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579468" y="168138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8" name="Рисунок 57">
                <a:extLst>
                  <a:ext uri="{FF2B5EF4-FFF2-40B4-BE49-F238E27FC236}">
                    <a16:creationId xmlns:a16="http://schemas.microsoft.com/office/drawing/2014/main" id="{30396824-432E-4F35-9E3F-EDEE1DB1D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47468" y="168138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4" name="Рисунок 63">
                <a:extLst>
                  <a:ext uri="{FF2B5EF4-FFF2-40B4-BE49-F238E27FC236}">
                    <a16:creationId xmlns:a16="http://schemas.microsoft.com/office/drawing/2014/main" id="{489D8CFB-39EA-4FE7-B271-EB300F159A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8054" y="1645388"/>
                <a:ext cx="504000" cy="504000"/>
              </a:xfrm>
              <a:prstGeom prst="rect">
                <a:avLst/>
              </a:prstGeom>
            </p:spPr>
          </p:pic>
        </p:grp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229CFC2B-C66D-4E04-AB27-BF7BB2EFABC9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932603" y="1754638"/>
            <a:chExt cx="2052000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62EB2CBA-8E06-46A3-86E9-2F236FA8A555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348724"/>
              <a:chOff x="1153074" y="1322073"/>
              <a:chExt cx="2052000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11E74FF9-B6D0-4B01-91F5-AD1C8CA4F584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D42367E4-101D-4B19-8B67-CC36B5536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8DDC663B-A9D6-4AA9-942A-BC66BB4A5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8B4C5E-A6DF-404C-A5CB-41B6D2D45107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9</a:t>
                </a:r>
                <a:endParaRPr lang="ru-RU" sz="3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7FF40A-6145-4EFA-865C-08105CE07399}"/>
                  </a:ext>
                </a:extLst>
              </p:cNvPr>
              <p:cNvSpPr txBox="1"/>
              <p:nvPr/>
            </p:nvSpPr>
            <p:spPr>
              <a:xfrm rot="10800000">
                <a:off x="2686567" y="4024466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9</a:t>
                </a:r>
                <a:endParaRPr lang="ru-RU" sz="3600" dirty="0"/>
              </a:p>
            </p:txBody>
          </p:sp>
        </p:grpSp>
        <p:grpSp>
          <p:nvGrpSpPr>
            <p:cNvPr id="69" name="Группа 68">
              <a:extLst>
                <a:ext uri="{FF2B5EF4-FFF2-40B4-BE49-F238E27FC236}">
                  <a16:creationId xmlns:a16="http://schemas.microsoft.com/office/drawing/2014/main" id="{3F9F8B52-DCF3-4A51-800F-620A4B49EC97}"/>
                </a:ext>
              </a:extLst>
            </p:cNvPr>
            <p:cNvGrpSpPr/>
            <p:nvPr/>
          </p:nvGrpSpPr>
          <p:grpSpPr>
            <a:xfrm>
              <a:off x="1076842" y="3195000"/>
              <a:ext cx="1763522" cy="468000"/>
              <a:chOff x="-1029468" y="2541711"/>
              <a:chExt cx="1763522" cy="468000"/>
            </a:xfrm>
          </p:grpSpPr>
          <p:pic>
            <p:nvPicPr>
              <p:cNvPr id="59" name="Рисунок 58">
                <a:extLst>
                  <a:ext uri="{FF2B5EF4-FFF2-40B4-BE49-F238E27FC236}">
                    <a16:creationId xmlns:a16="http://schemas.microsoft.com/office/drawing/2014/main" id="{E3B79512-1455-4A1F-9980-381A8D39A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151298" y="255971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0" name="Рисунок 59">
                <a:extLst>
                  <a:ext uri="{FF2B5EF4-FFF2-40B4-BE49-F238E27FC236}">
                    <a16:creationId xmlns:a16="http://schemas.microsoft.com/office/drawing/2014/main" id="{704BA80D-2DAA-4FF7-B7E2-96B5ED688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579468" y="255971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1" name="Рисунок 60">
                <a:extLst>
                  <a:ext uri="{FF2B5EF4-FFF2-40B4-BE49-F238E27FC236}">
                    <a16:creationId xmlns:a16="http://schemas.microsoft.com/office/drawing/2014/main" id="{4CDEA109-06EB-4E95-8F10-1EA2D06E1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1029468" y="254171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5" name="Рисунок 64">
                <a:extLst>
                  <a:ext uri="{FF2B5EF4-FFF2-40B4-BE49-F238E27FC236}">
                    <a16:creationId xmlns:a16="http://schemas.microsoft.com/office/drawing/2014/main" id="{386700E8-A325-4DE4-8336-0F715712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6054" y="2541711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23542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CAF955F-68FB-43E3-9AFF-E021EAC6A086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3769117" y="1756462"/>
            <a:chExt cx="2052000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6166658-F6F3-42EE-A1DE-8C0D359979D8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345077"/>
              <a:chOff x="1696803" y="1322072"/>
              <a:chExt cx="2052000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FE43D509-76DA-452E-80CB-82F4D1850FF8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843199-4876-41EE-9B4C-A2D81868BD65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8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5DDFE0-80B0-4981-882F-ADA1C603E60B}"/>
                  </a:ext>
                </a:extLst>
              </p:cNvPr>
              <p:cNvSpPr txBox="1"/>
              <p:nvPr/>
            </p:nvSpPr>
            <p:spPr>
              <a:xfrm rot="10800000">
                <a:off x="3243142" y="4020818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8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C0C190F6-6E24-4DA8-8F6D-8A017C550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200D8C14-ACD8-4AF4-AD48-BD5CDB803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30A76BD-0A1B-45F3-A908-564459EAB209}"/>
                </a:ext>
              </a:extLst>
            </p:cNvPr>
            <p:cNvGrpSpPr/>
            <p:nvPr/>
          </p:nvGrpSpPr>
          <p:grpSpPr>
            <a:xfrm>
              <a:off x="3931356" y="3213000"/>
              <a:ext cx="1727522" cy="432000"/>
              <a:chOff x="-1809394" y="391447"/>
              <a:chExt cx="1727522" cy="432000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ADFF0704-6DF7-4524-86F6-08D01E45A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945394" y="39144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549998FF-9543-4B6B-A9CD-143DA6662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513872" y="39144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0D8A7286-B052-4EB5-A90F-9546190E0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377394" y="39144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B84E00FB-7206-454B-A587-94F78E021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1809394" y="391447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742E0C9-CD5F-4ADE-8A1B-AABDF7296CB6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A792ECCD-DC7C-4684-AD64-D72E2E6FDC70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1CA4BA64-598A-4E89-BF75-8A1C2EEC7D8E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87C881-1C0C-4EB1-B829-D1EE4B15D84F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8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3A06E9-8461-45C9-97EA-E93796B9CF40}"/>
                  </a:ext>
                </a:extLst>
              </p:cNvPr>
              <p:cNvSpPr txBox="1"/>
              <p:nvPr/>
            </p:nvSpPr>
            <p:spPr>
              <a:xfrm rot="10800000">
                <a:off x="67375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8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3403E0BD-31AD-4082-A197-8D4E08045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F23D7F4D-FECD-4FF6-88E5-73B755BE4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12F7497C-E0B3-4384-AF3D-5A36E05B4959}"/>
                </a:ext>
              </a:extLst>
            </p:cNvPr>
            <p:cNvGrpSpPr/>
            <p:nvPr/>
          </p:nvGrpSpPr>
          <p:grpSpPr>
            <a:xfrm>
              <a:off x="6825995" y="3213000"/>
              <a:ext cx="1727522" cy="432000"/>
              <a:chOff x="-1808916" y="1096184"/>
              <a:chExt cx="1727522" cy="432000"/>
            </a:xfrm>
          </p:grpSpPr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59264021-AC19-493D-B564-6DFE694D0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513394" y="109618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5E74F714-579E-4627-9F2A-80367E51D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945394" y="109618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361BE6D7-1AE5-44BB-A284-55ED59D08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376916" y="109618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6EE82BAE-91D4-48A1-8151-BA9FC53EE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808916" y="1096184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297795DA-B955-4D54-B51C-EF73E63FCD99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9557737" y="1754422"/>
            <a:chExt cx="2052000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073B4364-CDC7-4D4C-8B5C-3B6E3D41885A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349157"/>
              <a:chOff x="4539722" y="1652257"/>
              <a:chExt cx="2052000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1811F125-2AE5-48EB-B508-E7634A9F2363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9229CA-280C-4024-B041-9A5195CFEAF5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8</a:t>
                </a:r>
                <a:endParaRPr lang="ru-RU" sz="3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7A39BD-F43E-4B2F-AF03-5E7CB0197713}"/>
                  </a:ext>
                </a:extLst>
              </p:cNvPr>
              <p:cNvSpPr txBox="1"/>
              <p:nvPr/>
            </p:nvSpPr>
            <p:spPr>
              <a:xfrm rot="10800000">
                <a:off x="6086839" y="435508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8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58AF139E-2AA2-44F9-9948-5B52D0FF92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7794D026-C5BD-4EAB-84EB-A72736852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B2EEDBB6-83F9-4E61-98C1-FF89DC643659}"/>
                </a:ext>
              </a:extLst>
            </p:cNvPr>
            <p:cNvGrpSpPr/>
            <p:nvPr/>
          </p:nvGrpSpPr>
          <p:grpSpPr>
            <a:xfrm>
              <a:off x="9702772" y="3177000"/>
              <a:ext cx="1763522" cy="504000"/>
              <a:chOff x="-1845394" y="1665610"/>
              <a:chExt cx="1763522" cy="504000"/>
            </a:xfrm>
          </p:grpSpPr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581B2AD4-4F86-4EBD-9D16-C3AB999B3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1845394" y="1665610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35" name="Рисунок 34">
                <a:extLst>
                  <a:ext uri="{FF2B5EF4-FFF2-40B4-BE49-F238E27FC236}">
                    <a16:creationId xmlns:a16="http://schemas.microsoft.com/office/drawing/2014/main" id="{9A870C7C-D720-480E-839B-70EC34B3B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513872" y="170161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06A479C2-0B7A-428D-ADBD-D85CB0205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377394" y="170161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48F5D3EC-9CCD-4E8E-9140-142918BAC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945394" y="1700103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DD8A093A-C7AA-4A69-A969-CEBA7E1917B8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932603" y="1754638"/>
            <a:chExt cx="2052000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017491AE-EFD7-4C9F-B7A5-52C873A4EF25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348724"/>
              <a:chOff x="1153074" y="1322073"/>
              <a:chExt cx="2052000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90EE7BF6-CFF2-4D9C-8A28-F1EB5FC18967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86F1938A-4AC6-4C86-908E-AFB06564C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52766A43-81E5-4956-AFE4-D4E51D2F8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9017B2-6D8D-4B81-861C-2A327CE5FF0B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8</a:t>
                </a:r>
                <a:endParaRPr lang="ru-RU" sz="3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8F15F1-577B-4BBF-9898-FB3F634A8A37}"/>
                  </a:ext>
                </a:extLst>
              </p:cNvPr>
              <p:cNvSpPr txBox="1"/>
              <p:nvPr/>
            </p:nvSpPr>
            <p:spPr>
              <a:xfrm rot="10800000">
                <a:off x="2686567" y="4024466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8</a:t>
                </a:r>
                <a:endParaRPr lang="ru-RU" sz="3600" dirty="0"/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931F58C3-4B42-4B45-AD0B-961A0A3099ED}"/>
                </a:ext>
              </a:extLst>
            </p:cNvPr>
            <p:cNvGrpSpPr/>
            <p:nvPr/>
          </p:nvGrpSpPr>
          <p:grpSpPr>
            <a:xfrm>
              <a:off x="1097073" y="3192209"/>
              <a:ext cx="1745522" cy="473582"/>
              <a:chOff x="-1827394" y="2557196"/>
              <a:chExt cx="1745522" cy="473582"/>
            </a:xfrm>
          </p:grpSpPr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id="{03B03044-5A28-4957-8D93-D81815B95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513872" y="256259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36C3E54A-83B5-46D3-9C7D-41C906D03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945394" y="255719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1F6A27B5-60A5-46B4-9D37-394FC03AA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1377394" y="256259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02817B09-F273-4FC9-A5CA-9A762B687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1827394" y="2562778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8499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513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4135918F-E8DC-4A87-A0B3-6A18FAB80CEF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3769117" y="1756462"/>
            <a:chExt cx="2052000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5E459EC-CF48-4C90-91C2-A7B30E35AC1E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345077"/>
              <a:chOff x="1696803" y="1322072"/>
              <a:chExt cx="2052000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4D419D8B-5469-45BE-874C-7CC26101D400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13B206-9384-450C-9022-A952A28AFDDA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7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AFB50F-BAC0-4602-9238-7943C90326AF}"/>
                  </a:ext>
                </a:extLst>
              </p:cNvPr>
              <p:cNvSpPr txBox="1"/>
              <p:nvPr/>
            </p:nvSpPr>
            <p:spPr>
              <a:xfrm rot="10800000">
                <a:off x="3243943" y="4020818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7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F7769F96-00F5-4739-8CE0-123F8FBF8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86FBB044-3916-4166-A5CA-2D7DE3DAD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A3CE497C-A968-493F-A196-CD69EAA38F85}"/>
                </a:ext>
              </a:extLst>
            </p:cNvPr>
            <p:cNvGrpSpPr/>
            <p:nvPr/>
          </p:nvGrpSpPr>
          <p:grpSpPr>
            <a:xfrm>
              <a:off x="3930830" y="3211654"/>
              <a:ext cx="1728573" cy="434692"/>
              <a:chOff x="-1947623" y="-238781"/>
              <a:chExt cx="1728573" cy="434692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0B070D31-3793-44AF-AEEA-87D3EB622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947623" y="-23878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C9F8613F-9248-4E8A-AA59-EAC1D443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1515623" y="-23878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6B43F8C5-3013-40A8-A800-3624A6769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1083623" y="-23878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id="{8A22E41D-FBA7-45CB-8146-A380FEAC8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651050" y="-236089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D52E66AF-3C7F-4066-8C99-32657E0EBD16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757A2515-FD35-4BF1-B039-4CF3C97B835B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E1020877-12B1-430C-A504-15E230CE3269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48E67E-B9DC-49A0-B182-44E8CF69D197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7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8F3FE3-1EDD-4FFE-ABF6-72DBAF3F6867}"/>
                  </a:ext>
                </a:extLst>
              </p:cNvPr>
              <p:cNvSpPr txBox="1"/>
              <p:nvPr/>
            </p:nvSpPr>
            <p:spPr>
              <a:xfrm rot="10800000">
                <a:off x="67375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7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242EBCA2-9214-4AA2-A83D-4DE8EF1EF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1422BC52-D722-406E-BD95-827C9C68F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E12FF095-214F-4B38-955B-5FB3FCCABD0C}"/>
                </a:ext>
              </a:extLst>
            </p:cNvPr>
            <p:cNvGrpSpPr/>
            <p:nvPr/>
          </p:nvGrpSpPr>
          <p:grpSpPr>
            <a:xfrm>
              <a:off x="6824176" y="3213000"/>
              <a:ext cx="1727522" cy="432000"/>
              <a:chOff x="-1947145" y="465956"/>
              <a:chExt cx="1727522" cy="432000"/>
            </a:xfrm>
          </p:grpSpPr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E3BE155C-726E-4942-A108-4B71B17B1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947145" y="46595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B02D2A1B-68EC-4F3B-BF0D-2698668AF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15145" y="46595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5" name="Рисунок 34">
                <a:extLst>
                  <a:ext uri="{FF2B5EF4-FFF2-40B4-BE49-F238E27FC236}">
                    <a16:creationId xmlns:a16="http://schemas.microsoft.com/office/drawing/2014/main" id="{61379BC0-0968-49AE-8B9F-5CB2C4F58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083623" y="46595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3EBF0457-5A4C-42A0-B244-44C38E5B1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651623" y="465956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29EDEC10-47BC-4935-900B-A3F4827C9A6C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9557737" y="1754422"/>
            <a:chExt cx="2052000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ED220FC9-ECCC-42E4-A430-70D1DC804D89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349157"/>
              <a:chOff x="4539722" y="1652257"/>
              <a:chExt cx="2052000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02401600-6B59-4593-BB6D-6143C9ECB8E1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D6584C-581E-406C-B177-9481B3144189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7</a:t>
                </a:r>
                <a:endParaRPr lang="ru-RU" sz="3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9285C3-FA34-41D5-A0A5-64F0618F63FE}"/>
                  </a:ext>
                </a:extLst>
              </p:cNvPr>
              <p:cNvSpPr txBox="1"/>
              <p:nvPr/>
            </p:nvSpPr>
            <p:spPr>
              <a:xfrm rot="10800000">
                <a:off x="6087640" y="4355083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7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2DAD68A2-68AE-4467-93A0-FE89A9B5D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5E0FE5E7-6D1D-470E-84D7-2259F1E20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93162C38-50AC-4E2A-9044-23EF2FD5C9B3}"/>
                </a:ext>
              </a:extLst>
            </p:cNvPr>
            <p:cNvGrpSpPr/>
            <p:nvPr/>
          </p:nvGrpSpPr>
          <p:grpSpPr>
            <a:xfrm>
              <a:off x="9701737" y="3177000"/>
              <a:ext cx="1764000" cy="504000"/>
              <a:chOff x="-1947623" y="1035382"/>
              <a:chExt cx="1764000" cy="504000"/>
            </a:xfrm>
          </p:grpSpPr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AA083A67-8E26-444E-97BB-73D5689CC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1551623" y="1035382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F8EF4F34-F351-4F54-9E08-16AA8C64A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947623" y="107138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EB92BF12-4E15-433A-99AB-4B2B054DD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1119623" y="1035382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1605F840-A01F-48D0-A118-6F04DB47F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687623" y="1035382"/>
                <a:ext cx="504000" cy="504000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683BBFFE-BBF8-4C79-B25D-21F66BD5F9C3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932603" y="1754638"/>
            <a:chExt cx="2052000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F1E5C59C-20FB-4446-A891-C367C9725BC3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348724"/>
              <a:chOff x="1153074" y="1322073"/>
              <a:chExt cx="2052000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8704DAE6-8663-425A-AA95-F09F6D67CF71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82A1FE4B-D6D3-4293-ABF2-16AA7DCA6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717423D9-6E9F-4D85-9782-DB96177E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6424F3-3887-4A16-9736-E8A4BC01967F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7</a:t>
                </a:r>
                <a:endParaRPr lang="ru-RU" sz="3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E4FF21-448A-49E5-A60F-BC17F4667E11}"/>
                  </a:ext>
                </a:extLst>
              </p:cNvPr>
              <p:cNvSpPr txBox="1"/>
              <p:nvPr/>
            </p:nvSpPr>
            <p:spPr>
              <a:xfrm rot="10800000">
                <a:off x="2687368" y="4024466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7</a:t>
                </a:r>
                <a:endParaRPr lang="ru-RU" sz="3600" dirty="0"/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602B22F8-5A1C-4E88-B5F9-D6BE5D84C3A3}"/>
                </a:ext>
              </a:extLst>
            </p:cNvPr>
            <p:cNvGrpSpPr/>
            <p:nvPr/>
          </p:nvGrpSpPr>
          <p:grpSpPr>
            <a:xfrm>
              <a:off x="1083373" y="3190034"/>
              <a:ext cx="1750460" cy="477932"/>
              <a:chOff x="-1947623" y="1922618"/>
              <a:chExt cx="1750460" cy="477932"/>
            </a:xfrm>
          </p:grpSpPr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480D810A-299B-4057-BFA4-D8D661B3A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1947623" y="193236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87DC30E7-C9E7-4802-B383-947F6B0E8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1533623" y="193255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3294EA51-6FC2-43A7-81D8-7D1FC0487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1101623" y="192261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858CC3F0-148C-45C3-B1A1-B7514045A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665163" y="1922618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0401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9058AFAE-73C3-484D-80C1-7862B19997FC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3769117" y="1756462"/>
            <a:chExt cx="2052000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FF71BCD-417B-48BD-A56C-9F5477E37F61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345077"/>
              <a:chOff x="1696803" y="1322072"/>
              <a:chExt cx="2052000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B998C3CB-E827-4C39-9C73-C95C73E385BC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D6C2AE-150D-4F60-B9B3-1059E286F30C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6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68A30-D5BB-4ECA-B535-A194EE07B138}"/>
                  </a:ext>
                </a:extLst>
              </p:cNvPr>
              <p:cNvSpPr txBox="1"/>
              <p:nvPr/>
            </p:nvSpPr>
            <p:spPr>
              <a:xfrm rot="10800000">
                <a:off x="3243142" y="4020818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6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7C0112FE-EA28-44A8-9AF5-995ACDA75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CF73326A-2E7F-41E0-B9D5-A5DBD7E72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DCC2810C-E0F1-4CE7-8B87-D027D7561FC7}"/>
                </a:ext>
              </a:extLst>
            </p:cNvPr>
            <p:cNvGrpSpPr/>
            <p:nvPr/>
          </p:nvGrpSpPr>
          <p:grpSpPr>
            <a:xfrm>
              <a:off x="3931117" y="3213000"/>
              <a:ext cx="1728000" cy="432000"/>
              <a:chOff x="-1313554" y="673555"/>
              <a:chExt cx="1728000" cy="432000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18E5A582-2C93-43B0-8924-56069D204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7554" y="67355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81D2CC0F-AF6C-4037-8CAE-FCED86D60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313554" y="67355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E6FC38BF-B1D2-41B6-A704-E9DA83984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881554" y="67355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id="{F217095C-98AD-4AC1-8DB0-EF173F02B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449554" y="673555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238C312-0F4A-486C-893B-1BAAD66D09FF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16374AF-897F-4D30-AA4C-71810611344E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D18370B2-92F4-45EE-BF8B-D12AE119563E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577CD0-189F-4F7D-8455-2F48C7D0B17E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6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5CF088-35DE-4222-A4E0-A30150CE236D}"/>
                  </a:ext>
                </a:extLst>
              </p:cNvPr>
              <p:cNvSpPr txBox="1"/>
              <p:nvPr/>
            </p:nvSpPr>
            <p:spPr>
              <a:xfrm rot="10800000">
                <a:off x="67375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6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D1882FC2-C4D3-4CA9-BDB8-C1C36B8B4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852636BF-BF68-4D19-A428-37A2E36D8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7450D3FA-40CD-499A-86C5-01118B139D60}"/>
                </a:ext>
              </a:extLst>
            </p:cNvPr>
            <p:cNvGrpSpPr/>
            <p:nvPr/>
          </p:nvGrpSpPr>
          <p:grpSpPr>
            <a:xfrm>
              <a:off x="6825995" y="3213000"/>
              <a:ext cx="1727522" cy="432000"/>
              <a:chOff x="-1371510" y="0"/>
              <a:chExt cx="1727522" cy="432000"/>
            </a:xfrm>
          </p:grpSpPr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3E1D3B29-E9E1-42E1-8168-CA15B8418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371510" y="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8A8FEEAE-3A5A-4528-8699-B9452A4A7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75988" y="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97B0A9DB-9717-4E7B-A5A0-DF22B4DCE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939510" y="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CA9CFD2E-98F3-40FC-983C-A8196FA25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507988" y="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43542D66-2CCC-41CE-ACCB-DA26729434FF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9557737" y="1754422"/>
            <a:chExt cx="2052000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85DE6FEF-43BA-490E-B01C-2C49823F4B8B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349157"/>
              <a:chOff x="4539722" y="1652257"/>
              <a:chExt cx="2052000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1FFDC26D-354D-4B33-B4E2-5AAC1440208A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A510C2-5976-4123-8765-18BD4DEB1F1E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6</a:t>
                </a:r>
                <a:endParaRPr lang="ru-RU" sz="3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FCB981-F848-4125-B524-369864BD70E7}"/>
                  </a:ext>
                </a:extLst>
              </p:cNvPr>
              <p:cNvSpPr txBox="1"/>
              <p:nvPr/>
            </p:nvSpPr>
            <p:spPr>
              <a:xfrm rot="10800000">
                <a:off x="6086839" y="435508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6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CBAF1153-41E2-4F5F-86C1-739384C5B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03BCAF27-66CB-496A-9923-61E32F034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0F111AD1-6F63-4CB9-A510-24BCC812D16C}"/>
                </a:ext>
              </a:extLst>
            </p:cNvPr>
            <p:cNvGrpSpPr/>
            <p:nvPr/>
          </p:nvGrpSpPr>
          <p:grpSpPr>
            <a:xfrm>
              <a:off x="9719737" y="3177000"/>
              <a:ext cx="1728000" cy="504000"/>
              <a:chOff x="-1371988" y="569426"/>
              <a:chExt cx="1728000" cy="504000"/>
            </a:xfrm>
          </p:grpSpPr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B44DA86E-2FF5-4883-B04F-CFDA33C12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975988" y="569426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ACB709CB-D756-41C0-8F5F-66CB0BCBD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371988" y="60542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BB6A54C1-432D-4758-8A7A-F3FB43697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75988" y="60391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3DB15E54-5EBF-4F66-9FFC-D5062ACB4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543988" y="569426"/>
                <a:ext cx="504000" cy="504000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8AEA76B0-E118-4595-AF4A-B87614273314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932603" y="1754638"/>
            <a:chExt cx="2052000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52E87E0A-95FB-4838-AD0F-F5D1FA8245D1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348724"/>
              <a:chOff x="1153074" y="1322073"/>
              <a:chExt cx="2052000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562BBBC5-8179-421B-B4B7-279CDE34C03D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385FB38D-34F3-4B54-A8BA-6458813A9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C4826E0E-812C-4FD0-9577-3E1985263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341EAA-7DB5-47F2-9CCD-0093358559F9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6</a:t>
                </a:r>
                <a:endParaRPr lang="ru-RU" sz="3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0A6514-2FEB-43CF-A770-D47580FBA769}"/>
                  </a:ext>
                </a:extLst>
              </p:cNvPr>
              <p:cNvSpPr txBox="1"/>
              <p:nvPr/>
            </p:nvSpPr>
            <p:spPr>
              <a:xfrm rot="10800000">
                <a:off x="2686567" y="4024466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6</a:t>
                </a:r>
                <a:endParaRPr lang="ru-RU" sz="3600" dirty="0"/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FDDC9EFD-66B0-4445-A3ED-0692DBE96F06}"/>
                </a:ext>
              </a:extLst>
            </p:cNvPr>
            <p:cNvGrpSpPr/>
            <p:nvPr/>
          </p:nvGrpSpPr>
          <p:grpSpPr>
            <a:xfrm>
              <a:off x="1095998" y="3190034"/>
              <a:ext cx="1728000" cy="477932"/>
              <a:chOff x="-1371988" y="1456662"/>
              <a:chExt cx="1728000" cy="477932"/>
            </a:xfrm>
          </p:grpSpPr>
          <p:pic>
            <p:nvPicPr>
              <p:cNvPr id="35" name="Рисунок 34">
                <a:extLst>
                  <a:ext uri="{FF2B5EF4-FFF2-40B4-BE49-F238E27FC236}">
                    <a16:creationId xmlns:a16="http://schemas.microsoft.com/office/drawing/2014/main" id="{9B8EDB7A-3B22-475D-B552-3D7D2BD27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1371988" y="146641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DF7A3E90-9EDD-4FCD-BB04-6D6DDA4C7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75988" y="146101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3D1DD805-B974-4B90-A1EF-ED7F9D9BE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957988" y="146659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FECBF1EA-DA9F-4FB1-9176-D140EEA6A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525988" y="1456662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56035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EA231C3C-8C7C-4B0B-B243-F00F4642534F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3769117" y="1756462"/>
            <a:chExt cx="2052000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A5B54939-D0D6-402D-BF68-13932056474F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345077"/>
              <a:chOff x="1696803" y="1322072"/>
              <a:chExt cx="2052000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81019F09-5C4D-4181-A829-6330E3F72EFB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C4499A-5323-45DA-B1AC-99BB8C5115C7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5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80729F-EB42-4009-976E-BCF25491A1E3}"/>
                  </a:ext>
                </a:extLst>
              </p:cNvPr>
              <p:cNvSpPr txBox="1"/>
              <p:nvPr/>
            </p:nvSpPr>
            <p:spPr>
              <a:xfrm rot="10800000">
                <a:off x="3243142" y="4020818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5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3B83EA53-49EA-449F-B5D1-BFDD7ECDC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57047EAA-89A7-4CE8-8780-BEE3FE366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40AD4F21-BBEC-43BD-9345-C2C24E081161}"/>
                </a:ext>
              </a:extLst>
            </p:cNvPr>
            <p:cNvGrpSpPr/>
            <p:nvPr/>
          </p:nvGrpSpPr>
          <p:grpSpPr>
            <a:xfrm>
              <a:off x="3917145" y="3211890"/>
              <a:ext cx="1755944" cy="434221"/>
              <a:chOff x="-1011468" y="391516"/>
              <a:chExt cx="1755944" cy="434221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EAB1C792-4B9A-4A5E-B935-1AF23FBBF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011468" y="39373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FCD7E02A-E508-41BD-AD79-1E2986795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7468" y="39373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1E54BD49-8F2E-4B77-936A-37C8EE4ED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579468" y="39373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id="{FB48A5C4-2365-4688-8A25-CD42DE37E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2476" y="391516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FB38E169-7D12-4FB4-81EA-FFBD15E5AA3B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829B39C-3F3A-4111-9CB4-83190623CF41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9E9B62DA-A5BA-422B-A616-2244AA203A3C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2574A3-4DE4-4AE1-B848-5F4FD477EB94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5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C9AD52-45DB-4E15-825E-7D0A4C5B43CB}"/>
                  </a:ext>
                </a:extLst>
              </p:cNvPr>
              <p:cNvSpPr txBox="1"/>
              <p:nvPr/>
            </p:nvSpPr>
            <p:spPr>
              <a:xfrm rot="10800000">
                <a:off x="67375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5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B26D2CD1-D6F9-4F86-9912-D6A89FF47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3EA56DFB-F13C-481D-8E33-268C7CE49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0885B923-DDDD-4516-8F39-32C2E4BF72CC}"/>
                </a:ext>
              </a:extLst>
            </p:cNvPr>
            <p:cNvGrpSpPr/>
            <p:nvPr/>
          </p:nvGrpSpPr>
          <p:grpSpPr>
            <a:xfrm>
              <a:off x="6813351" y="3213000"/>
              <a:ext cx="1752809" cy="432000"/>
              <a:chOff x="-1010990" y="1098474"/>
              <a:chExt cx="1752809" cy="432000"/>
            </a:xfrm>
          </p:grpSpPr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7302A768-0D2B-461B-8EEE-13351857A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010990" y="109847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15B2CF09-20E3-4EE1-B18C-0BF4D9D59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46990" y="109847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BC4C0353-1496-4139-BCEA-79B85F89D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578990" y="109847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05D3D324-8279-4CB4-B098-5DD7EA545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9819" y="1098474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40496870-97D8-4461-BBB3-A939F1AFBF17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9557737" y="1754422"/>
            <a:chExt cx="2052000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C6810CEA-C6E7-4D04-BBD6-AECCF4E3E2E0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349157"/>
              <a:chOff x="4539722" y="1652257"/>
              <a:chExt cx="2052000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6185376E-D5E4-44A1-8AC5-D3FDFE32F686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3F1655-5122-497F-B525-932B9A4845C7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5</a:t>
                </a:r>
                <a:endParaRPr lang="ru-RU" sz="3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B1B3E0-B747-4390-83ED-02A55318FB8A}"/>
                  </a:ext>
                </a:extLst>
              </p:cNvPr>
              <p:cNvSpPr txBox="1"/>
              <p:nvPr/>
            </p:nvSpPr>
            <p:spPr>
              <a:xfrm rot="10800000">
                <a:off x="6086839" y="435508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5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FB5CED90-12A8-4E7A-B768-5EC47C2F9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9C14F081-DF2C-4130-8630-D4CD230F8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838B0AA7-1290-40F6-8935-3FDD27C25738}"/>
                </a:ext>
              </a:extLst>
            </p:cNvPr>
            <p:cNvGrpSpPr/>
            <p:nvPr/>
          </p:nvGrpSpPr>
          <p:grpSpPr>
            <a:xfrm>
              <a:off x="9700304" y="3177000"/>
              <a:ext cx="1766865" cy="504000"/>
              <a:chOff x="-1011468" y="1667900"/>
              <a:chExt cx="1766865" cy="504000"/>
            </a:xfrm>
          </p:grpSpPr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37FB7F7B-07CD-46F7-8E97-4EE47F558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615468" y="1667900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0B42AEFB-A284-40A4-862A-03BC0250A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011468" y="170390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435716C3-31AB-4DBA-8D5C-E0787B988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47468" y="170390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3FDE167B-9904-4937-AA91-1A4899643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51397" y="1667900"/>
                <a:ext cx="504000" cy="504000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A8FCABD-F5D3-463A-B1F3-3F385BB935CA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932603" y="1754638"/>
            <a:chExt cx="2052000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534872F7-4F5B-4525-9F55-A2FB4C8802B2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348724"/>
              <a:chOff x="1153074" y="1322073"/>
              <a:chExt cx="2052000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3AD867C2-4B98-4715-A4D8-61B3CD459130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9A54D408-ED28-4740-B4CB-8AC76759E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75232358-2734-4395-BE76-16714153E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DF3602-7D4C-49A4-8B1E-0746C1876C7B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5</a:t>
                </a:r>
                <a:endParaRPr lang="ru-RU" sz="3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BD67F5-38A7-451C-9FB3-908152F35DDC}"/>
                  </a:ext>
                </a:extLst>
              </p:cNvPr>
              <p:cNvSpPr txBox="1"/>
              <p:nvPr/>
            </p:nvSpPr>
            <p:spPr>
              <a:xfrm rot="10800000">
                <a:off x="2686567" y="4024466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5</a:t>
                </a:r>
                <a:endParaRPr lang="ru-RU" sz="3600" dirty="0"/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057985FC-D8E8-4992-BDBE-7E84A04582B0}"/>
                </a:ext>
              </a:extLst>
            </p:cNvPr>
            <p:cNvGrpSpPr/>
            <p:nvPr/>
          </p:nvGrpSpPr>
          <p:grpSpPr>
            <a:xfrm>
              <a:off x="1078389" y="3184769"/>
              <a:ext cx="1760427" cy="488462"/>
              <a:chOff x="-1011468" y="2544606"/>
              <a:chExt cx="1760427" cy="488462"/>
            </a:xfrm>
          </p:grpSpPr>
          <p:pic>
            <p:nvPicPr>
              <p:cNvPr id="35" name="Рисунок 34">
                <a:extLst>
                  <a:ext uri="{FF2B5EF4-FFF2-40B4-BE49-F238E27FC236}">
                    <a16:creationId xmlns:a16="http://schemas.microsoft.com/office/drawing/2014/main" id="{18B538A0-7F33-438C-87A6-85164F65E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1011468" y="2564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102042BE-E0E1-4E91-B850-E5EEA1144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147468" y="2564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1B888E94-90C8-4EC8-94EE-B1A8D701F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597468" y="256506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39238DE8-D8DE-448D-8975-6F29E1E69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0959" y="2544606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19950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4EE93390-0A43-44D6-8AE5-6D9FC3B3755E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3769117" y="1756462"/>
            <a:chExt cx="2052000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718FCD81-52E1-48CE-AA17-E2BA0B88148E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345077"/>
              <a:chOff x="1696803" y="1322072"/>
              <a:chExt cx="2052000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E5AF2D8C-A828-459B-8B2F-D7FD71883FBB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58C558-9266-4279-B5DD-41E028B97FF7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4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BB59CB-6E4A-4C0B-8F14-8C57D5D91004}"/>
                  </a:ext>
                </a:extLst>
              </p:cNvPr>
              <p:cNvSpPr txBox="1"/>
              <p:nvPr/>
            </p:nvSpPr>
            <p:spPr>
              <a:xfrm rot="10800000">
                <a:off x="3243943" y="4020818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4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42525B72-FD48-4AA4-B79B-E99A556FD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CE0733A0-2CA7-43DF-8079-B241645EB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CA571794-C621-4EC8-AD6B-700CF3BC0477}"/>
                </a:ext>
              </a:extLst>
            </p:cNvPr>
            <p:cNvGrpSpPr/>
            <p:nvPr/>
          </p:nvGrpSpPr>
          <p:grpSpPr>
            <a:xfrm>
              <a:off x="3931117" y="3213000"/>
              <a:ext cx="1728000" cy="432000"/>
              <a:chOff x="-1097554" y="408669"/>
              <a:chExt cx="1728000" cy="432000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8AFD94B5-45ED-4B4B-A333-4AAA7D151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8446" y="40866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AFB1E82C-022F-43E2-B05F-B43C252DA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097554" y="40866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18FDFD26-3A40-49D7-AF70-31330ACB6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233554" y="40866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F17F735D-9FB2-4F8F-A478-E6B2D4E59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665554" y="408669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4C9869E-0601-4B16-A32B-3D985E9F4F25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1DBAFF0C-339C-4F8E-9E59-D8E6021E9034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B2DC6914-E6C0-48C2-8586-ED8D749685B1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429424-5613-48E6-B714-B4593287D652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4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712AD0-F5C0-4709-B922-5DDCB3E10913}"/>
                  </a:ext>
                </a:extLst>
              </p:cNvPr>
              <p:cNvSpPr txBox="1"/>
              <p:nvPr/>
            </p:nvSpPr>
            <p:spPr>
              <a:xfrm rot="10800000">
                <a:off x="67375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4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F3E277CE-78E0-4493-BDF9-322420FC7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0E35CF5A-5D2D-4BDB-B34A-64FB8E598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869B692A-5CE8-43E7-8A99-1E67CD5EA559}"/>
                </a:ext>
              </a:extLst>
            </p:cNvPr>
            <p:cNvGrpSpPr/>
            <p:nvPr/>
          </p:nvGrpSpPr>
          <p:grpSpPr>
            <a:xfrm>
              <a:off x="6825995" y="3213000"/>
              <a:ext cx="1727522" cy="432000"/>
              <a:chOff x="-1097076" y="1113406"/>
              <a:chExt cx="1727522" cy="432000"/>
            </a:xfrm>
          </p:grpSpPr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1BB7D0EC-F370-4416-9638-BA3E757DF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097076" y="111340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9A63962C-75F5-44A4-8460-7AD467BC7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98446" y="111340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5C8F4A8C-F38E-4523-A776-C61197CAF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233076" y="111340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ADACEBA3-0C4B-4B9D-80E6-A994468C6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665076" y="1113406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44098C5A-464B-423D-80A1-052BCBFACA3F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9557737" y="1754422"/>
            <a:chExt cx="2052000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146A4EA9-5716-44CD-9297-0EBC89555ACE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349157"/>
              <a:chOff x="4539722" y="1652257"/>
              <a:chExt cx="2052000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3AC455E-6D08-48EE-B4F8-5AB8245DCF2D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FEA7FA-FFCD-4F79-BAD1-631FA1D7F7B9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4</a:t>
                </a:r>
                <a:endParaRPr lang="ru-RU" sz="3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0D9DF7-81F8-4830-8902-DAA532D25BA8}"/>
                  </a:ext>
                </a:extLst>
              </p:cNvPr>
              <p:cNvSpPr txBox="1"/>
              <p:nvPr/>
            </p:nvSpPr>
            <p:spPr>
              <a:xfrm rot="10800000">
                <a:off x="6087640" y="4355083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4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A49277C6-299D-4188-9333-BC32B05F2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51E3E9A7-8C05-41D9-9532-C073DE76D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AFFF4665-ED20-4707-87D7-AF3E5AA800BD}"/>
                </a:ext>
              </a:extLst>
            </p:cNvPr>
            <p:cNvGrpSpPr/>
            <p:nvPr/>
          </p:nvGrpSpPr>
          <p:grpSpPr>
            <a:xfrm>
              <a:off x="9719737" y="3177000"/>
              <a:ext cx="1728000" cy="504000"/>
              <a:chOff x="-1097554" y="1682832"/>
              <a:chExt cx="1728000" cy="504000"/>
            </a:xfrm>
          </p:grpSpPr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B390DE4B-B8B7-433D-B082-92AB16FE5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701554" y="1682832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35" name="Рисунок 34">
                <a:extLst>
                  <a:ext uri="{FF2B5EF4-FFF2-40B4-BE49-F238E27FC236}">
                    <a16:creationId xmlns:a16="http://schemas.microsoft.com/office/drawing/2014/main" id="{F8F9913D-39AD-43E6-916A-B3B852F2D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097554" y="171883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566C43F9-C244-45F2-8A1F-73ACC5D63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233554" y="171883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94C24D04-6AE8-4044-8209-ED8E4BAF9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98446" y="1717325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C304ABE-9F3C-459E-B191-9513F23978B3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932603" y="1754638"/>
            <a:chExt cx="2052000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EB7DD43B-1408-4431-9A1D-09865D310D9D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348724"/>
              <a:chOff x="1153074" y="1322073"/>
              <a:chExt cx="2052000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DF80C975-078F-402C-BEC7-35DEB1467B9F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8C62EDBA-9CD1-4BD3-8091-3BA0F7227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510B1FEB-BA51-4C71-8297-FBA5153CA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929E07-E432-4C36-85E3-197DC373FE5D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4</a:t>
                </a:r>
                <a:endParaRPr lang="ru-RU" sz="3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87950F-5208-41CB-BB7D-DAAFADC2672F}"/>
                  </a:ext>
                </a:extLst>
              </p:cNvPr>
              <p:cNvSpPr txBox="1"/>
              <p:nvPr/>
            </p:nvSpPr>
            <p:spPr>
              <a:xfrm rot="10800000">
                <a:off x="2687368" y="4024466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4</a:t>
                </a:r>
                <a:endParaRPr lang="ru-RU" sz="3600" dirty="0"/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1195DA85-35C5-4C54-A052-68AA10213EA7}"/>
                </a:ext>
              </a:extLst>
            </p:cNvPr>
            <p:cNvGrpSpPr/>
            <p:nvPr/>
          </p:nvGrpSpPr>
          <p:grpSpPr>
            <a:xfrm>
              <a:off x="1094603" y="3192209"/>
              <a:ext cx="1728000" cy="473582"/>
              <a:chOff x="-1097554" y="2574418"/>
              <a:chExt cx="1728000" cy="473582"/>
            </a:xfrm>
          </p:grpSpPr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id="{14825FC1-620F-4398-A233-78F5CB094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1097554" y="257981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BD0F0030-1BB7-4A3D-9C20-A0DF523B4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446" y="257441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DCD3B8D1-BFB3-433C-8042-7828EF66B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233554" y="257981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60C4E6BF-B74A-4239-A1EA-25485D60A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683554" y="2580000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2308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827D1B72-FC1E-4DE5-AEEE-4285C74076C3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9557737" y="1754422"/>
            <a:chExt cx="2052000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ABA4BAC2-C924-4FD3-A291-F01C1DEF5271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349157"/>
              <a:chOff x="4539722" y="1652257"/>
              <a:chExt cx="2052000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896C53FC-2CB2-4681-A8F5-CCD21E1552A9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4A40B0-9E7B-46C2-A5D4-A07766EECEAB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3</a:t>
                </a:r>
                <a:endParaRPr lang="ru-RU" sz="3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B95F7-3191-468A-B0D1-1D6530ADF294}"/>
                  </a:ext>
                </a:extLst>
              </p:cNvPr>
              <p:cNvSpPr txBox="1"/>
              <p:nvPr/>
            </p:nvSpPr>
            <p:spPr>
              <a:xfrm rot="10800000">
                <a:off x="6086839" y="435508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3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403779B0-86F4-4E93-8CCE-BE5068DD3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E1275AE3-D459-4C6B-86CE-8DEC0B8CC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8FAEBD0D-701A-428B-8AE8-40C872F84FE0}"/>
                </a:ext>
              </a:extLst>
            </p:cNvPr>
            <p:cNvGrpSpPr/>
            <p:nvPr/>
          </p:nvGrpSpPr>
          <p:grpSpPr>
            <a:xfrm>
              <a:off x="9701737" y="3177000"/>
              <a:ext cx="1764000" cy="504000"/>
              <a:chOff x="-1089193" y="1883800"/>
              <a:chExt cx="1764000" cy="504000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79DA0F73-F8F0-4103-ACB1-DA3129046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0807" y="1883800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E06B8154-C0A7-4A5A-AA8C-86894F8AA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61193" y="1883800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F4583977-09FA-42A6-ADC5-7850959C2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57193" y="191980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5" name="Рисунок 34">
                <a:extLst>
                  <a:ext uri="{FF2B5EF4-FFF2-40B4-BE49-F238E27FC236}">
                    <a16:creationId xmlns:a16="http://schemas.microsoft.com/office/drawing/2014/main" id="{39EB9C7A-E4E4-4EA0-A58C-C90986421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089193" y="191980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318853FD-358F-4783-ABFF-6740979EC773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3769117" y="1756462"/>
            <a:chExt cx="2052000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2AEF866-FDA8-45EB-AAA2-EAEE70409B79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345077"/>
              <a:chOff x="1696803" y="1322072"/>
              <a:chExt cx="2052000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7C4DE01C-051C-4C5D-ADF6-E11252E14F68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A6B92A-84C5-4997-B1BD-AEA4FFE8D93E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3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7B4398-49A4-4A9D-88AB-F83E32CD5D7E}"/>
                  </a:ext>
                </a:extLst>
              </p:cNvPr>
              <p:cNvSpPr txBox="1"/>
              <p:nvPr/>
            </p:nvSpPr>
            <p:spPr>
              <a:xfrm rot="10800000">
                <a:off x="3243142" y="4020818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3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B9736BD8-C5CC-4C5B-8012-D08736FEC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088A9CDA-B793-457E-A471-555432E24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A722226E-3AF8-400F-A7D7-3F1564FB53E5}"/>
                </a:ext>
              </a:extLst>
            </p:cNvPr>
            <p:cNvGrpSpPr/>
            <p:nvPr/>
          </p:nvGrpSpPr>
          <p:grpSpPr>
            <a:xfrm>
              <a:off x="3931117" y="3210761"/>
              <a:ext cx="1728000" cy="436479"/>
              <a:chOff x="-1089193" y="609637"/>
              <a:chExt cx="1728000" cy="436479"/>
            </a:xfrm>
          </p:grpSpPr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BD4C9BEE-15A2-43B0-A5DA-3F97166D4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089193" y="60963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4EA9E52C-1E71-4B37-9394-54674A740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657193" y="60963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B588BD31-2E56-47B6-8D23-751864FB7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225193" y="60963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32B0B6CF-D44B-4CB1-B26D-13DBAE021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6807" y="614116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733C0B59-C05E-4475-84C8-F47C73AB2183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7BDF777D-5D54-4D5D-A95E-472E198BCFF6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F18458A8-CF51-4702-92EF-4DCB7E0F5E50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0C60F4-905D-4A3B-AA47-7FFEF6A10574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3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E6E54F-2F5E-4FEC-B9D1-21CE0989DE1B}"/>
                  </a:ext>
                </a:extLst>
              </p:cNvPr>
              <p:cNvSpPr txBox="1"/>
              <p:nvPr/>
            </p:nvSpPr>
            <p:spPr>
              <a:xfrm rot="10800000">
                <a:off x="67375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3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029FB466-ECCB-4134-B02C-481B04E9A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8F2EE86A-4D4B-42E7-952D-C37A14E6D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83600ABC-9E8A-4188-8521-E0DF5D549FFA}"/>
                </a:ext>
              </a:extLst>
            </p:cNvPr>
            <p:cNvGrpSpPr/>
            <p:nvPr/>
          </p:nvGrpSpPr>
          <p:grpSpPr>
            <a:xfrm>
              <a:off x="6826789" y="3213000"/>
              <a:ext cx="1725934" cy="432000"/>
              <a:chOff x="-1088715" y="1314374"/>
              <a:chExt cx="1725934" cy="432000"/>
            </a:xfrm>
          </p:grpSpPr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A98CFC16-868B-4EEA-94C8-4E2F5889C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656715" y="131437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BBC6B34B-9BB4-4D41-B29A-D1D60D0C1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088715" y="131437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9B39DDC6-B8DC-43CE-8265-467070B50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224715" y="131437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98BB572B-3409-452E-9279-659008164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5219" y="1314374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6B08751F-0E45-4AAF-BA02-6D2295D0884A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932603" y="1754638"/>
            <a:chExt cx="2052000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EC2F5766-DF26-432A-8AD5-FEB5855BB62B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348724"/>
              <a:chOff x="1153074" y="1322073"/>
              <a:chExt cx="2052000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9D8540D8-BE73-4F9B-A3DC-2B1661991338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94E87FB6-D7E3-49F5-A7A4-DC0B43AC3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AFA8DBDA-2E33-4144-A643-73F106D7D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63CF62-B351-43A6-9046-55EC67D7328C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3</a:t>
                </a:r>
                <a:endParaRPr lang="ru-RU" sz="3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081FF1-EB39-45A3-B06D-F0879133462E}"/>
                  </a:ext>
                </a:extLst>
              </p:cNvPr>
              <p:cNvSpPr txBox="1"/>
              <p:nvPr/>
            </p:nvSpPr>
            <p:spPr>
              <a:xfrm rot="10800000">
                <a:off x="2686567" y="4024466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3</a:t>
                </a:r>
                <a:endParaRPr lang="ru-RU" sz="3600" dirty="0"/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64BE24B4-04E7-4A8F-B574-E789A508073D}"/>
                </a:ext>
              </a:extLst>
            </p:cNvPr>
            <p:cNvGrpSpPr/>
            <p:nvPr/>
          </p:nvGrpSpPr>
          <p:grpSpPr>
            <a:xfrm>
              <a:off x="1096222" y="3190879"/>
              <a:ext cx="1724762" cy="476243"/>
              <a:chOff x="-1085955" y="2775132"/>
              <a:chExt cx="1724762" cy="476243"/>
            </a:xfrm>
          </p:grpSpPr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0805A6B4-7EAE-446D-90F6-503794487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657193" y="27807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FFFF2601-0B8A-409E-BE4A-7559702C9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1085955" y="27807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id="{A15A1960-84C1-473C-887C-395C8E36E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253404" y="27833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EF0E4246-93D7-4C0D-B619-14A725D71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0807" y="2775132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28357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E51D492-1E71-4BAA-838E-DAE035C5A2B3}"/>
              </a:ext>
            </a:extLst>
          </p:cNvPr>
          <p:cNvGrpSpPr/>
          <p:nvPr/>
        </p:nvGrpSpPr>
        <p:grpSpPr>
          <a:xfrm>
            <a:off x="3769117" y="1756462"/>
            <a:ext cx="2052000" cy="3345077"/>
            <a:chOff x="3769117" y="1756462"/>
            <a:chExt cx="2052000" cy="334507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D4CC376-AC41-4237-94BD-6AE839E90A48}"/>
                </a:ext>
              </a:extLst>
            </p:cNvPr>
            <p:cNvGrpSpPr/>
            <p:nvPr/>
          </p:nvGrpSpPr>
          <p:grpSpPr>
            <a:xfrm>
              <a:off x="3769117" y="1756462"/>
              <a:ext cx="2052000" cy="3345077"/>
              <a:chOff x="1696803" y="1322072"/>
              <a:chExt cx="2052000" cy="3345077"/>
            </a:xfrm>
          </p:grpSpPr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72EBEB5B-27B0-4964-B8AE-2AA81F3705E6}"/>
                  </a:ext>
                </a:extLst>
              </p:cNvPr>
              <p:cNvSpPr/>
              <p:nvPr/>
            </p:nvSpPr>
            <p:spPr>
              <a:xfrm>
                <a:off x="1696803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AC24A4-A40D-4AFC-9469-DBD1143EAC30}"/>
                  </a:ext>
                </a:extLst>
              </p:cNvPr>
              <p:cNvSpPr txBox="1"/>
              <p:nvPr/>
            </p:nvSpPr>
            <p:spPr>
              <a:xfrm>
                <a:off x="1745174" y="1322072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2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CF09C4-2655-4A74-9F56-108487BDB87B}"/>
                  </a:ext>
                </a:extLst>
              </p:cNvPr>
              <p:cNvSpPr txBox="1"/>
              <p:nvPr/>
            </p:nvSpPr>
            <p:spPr>
              <a:xfrm rot="10800000">
                <a:off x="3243142" y="4020818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2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99256101-9543-42BC-8BE5-7B11FE638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3233525" y="366703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FFA35354-4EF3-4869-9520-68093301C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174" y="184623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6D91EF35-DF4F-4F5C-A8C2-B3A8DD9C3726}"/>
                </a:ext>
              </a:extLst>
            </p:cNvPr>
            <p:cNvGrpSpPr/>
            <p:nvPr/>
          </p:nvGrpSpPr>
          <p:grpSpPr>
            <a:xfrm>
              <a:off x="3931117" y="3213000"/>
              <a:ext cx="1728000" cy="432000"/>
              <a:chOff x="-967948" y="510269"/>
              <a:chExt cx="1728000" cy="432000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D890AC42-D5C4-4269-B989-725C04C8C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967948" y="51026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81269AAA-AC45-4E8A-A8E2-8647C21BC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535948" y="51026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38D53A5F-CC30-43DA-8893-A5610F01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8052" y="51026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3415C6A4-1939-4B7F-903E-7BED29B9A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103948" y="510269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1A31D27-A815-4B64-ABF1-9A06CCD866EA}"/>
              </a:ext>
            </a:extLst>
          </p:cNvPr>
          <p:cNvGrpSpPr/>
          <p:nvPr/>
        </p:nvGrpSpPr>
        <p:grpSpPr>
          <a:xfrm>
            <a:off x="6663756" y="1754219"/>
            <a:ext cx="2052000" cy="3349562"/>
            <a:chOff x="6663756" y="1754219"/>
            <a:chExt cx="2052000" cy="334956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B15EA31-BEC4-4E6C-95B2-30BDBDC2893D}"/>
                </a:ext>
              </a:extLst>
            </p:cNvPr>
            <p:cNvGrpSpPr/>
            <p:nvPr/>
          </p:nvGrpSpPr>
          <p:grpSpPr>
            <a:xfrm>
              <a:off x="6663756" y="1754219"/>
              <a:ext cx="2052000" cy="3349562"/>
              <a:chOff x="5200747" y="1230344"/>
              <a:chExt cx="2052000" cy="3349562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DFC7BCE5-0247-4593-B71B-250909A68E66}"/>
                  </a:ext>
                </a:extLst>
              </p:cNvPr>
              <p:cNvSpPr/>
              <p:nvPr/>
            </p:nvSpPr>
            <p:spPr>
              <a:xfrm>
                <a:off x="5200747" y="1322073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DBE788-064D-4D06-B847-8FAD8ADF7894}"/>
                  </a:ext>
                </a:extLst>
              </p:cNvPr>
              <p:cNvSpPr txBox="1"/>
              <p:nvPr/>
            </p:nvSpPr>
            <p:spPr>
              <a:xfrm>
                <a:off x="5251231" y="1230344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2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631F3A-2F48-4305-BD00-6480AF07ADD9}"/>
                  </a:ext>
                </a:extLst>
              </p:cNvPr>
              <p:cNvSpPr txBox="1"/>
              <p:nvPr/>
            </p:nvSpPr>
            <p:spPr>
              <a:xfrm rot="10800000">
                <a:off x="6737560" y="3933575"/>
                <a:ext cx="47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Stencil" panose="040409050D0802020404" pitchFamily="82" charset="0"/>
                  </a:rPr>
                  <a:t>2</a:t>
                </a:r>
                <a:endParaRPr lang="ru-RU" sz="36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96ABD772-AA38-4924-8746-963B3C742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72676" y="175704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F04ECF19-0DBF-4C59-BDCF-F5CC5454C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6720559" y="3572552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99051E91-FC4B-4083-8F80-4413D65654C9}"/>
                </a:ext>
              </a:extLst>
            </p:cNvPr>
            <p:cNvGrpSpPr/>
            <p:nvPr/>
          </p:nvGrpSpPr>
          <p:grpSpPr>
            <a:xfrm>
              <a:off x="6825756" y="3213000"/>
              <a:ext cx="1728000" cy="432000"/>
              <a:chOff x="-967470" y="1215006"/>
              <a:chExt cx="1728000" cy="432000"/>
            </a:xfrm>
          </p:grpSpPr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FD19A82B-0D69-4740-A82D-E29783D6B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535470" y="121500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5EC5E8C4-9AD3-469A-98FB-4E8C8758E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967470" y="121500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480CBA88-5773-40FF-BFE7-BC47C2154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8530" y="121500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E6CBDB49-BDB2-429A-9A14-1C9473CC5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03470" y="1215006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24449775-9C0B-404C-BC9B-0F10B1F70C32}"/>
              </a:ext>
            </a:extLst>
          </p:cNvPr>
          <p:cNvGrpSpPr/>
          <p:nvPr/>
        </p:nvGrpSpPr>
        <p:grpSpPr>
          <a:xfrm>
            <a:off x="9557737" y="1754422"/>
            <a:ext cx="2052000" cy="3349157"/>
            <a:chOff x="9557737" y="1754422"/>
            <a:chExt cx="2052000" cy="334915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E66D77AC-7061-4BC3-9D56-3872DC067E34}"/>
                </a:ext>
              </a:extLst>
            </p:cNvPr>
            <p:cNvGrpSpPr/>
            <p:nvPr/>
          </p:nvGrpSpPr>
          <p:grpSpPr>
            <a:xfrm>
              <a:off x="9557737" y="1754422"/>
              <a:ext cx="2052000" cy="3349157"/>
              <a:chOff x="4539722" y="1652257"/>
              <a:chExt cx="2052000" cy="3349157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6BA3BAD1-34F7-45F0-ABD4-A0BBE823AFEC}"/>
                  </a:ext>
                </a:extLst>
              </p:cNvPr>
              <p:cNvSpPr/>
              <p:nvPr/>
            </p:nvSpPr>
            <p:spPr>
              <a:xfrm>
                <a:off x="4539722" y="1745089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186A4-F7E9-4E6F-B62D-9EB23A717FDE}"/>
                  </a:ext>
                </a:extLst>
              </p:cNvPr>
              <p:cNvSpPr txBox="1"/>
              <p:nvPr/>
            </p:nvSpPr>
            <p:spPr>
              <a:xfrm>
                <a:off x="4614451" y="1652257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2</a:t>
                </a:r>
                <a:endParaRPr lang="ru-RU" sz="3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ACD3EF-71FE-4499-92B6-2C63BF133B01}"/>
                  </a:ext>
                </a:extLst>
              </p:cNvPr>
              <p:cNvSpPr txBox="1"/>
              <p:nvPr/>
            </p:nvSpPr>
            <p:spPr>
              <a:xfrm rot="10800000">
                <a:off x="6086839" y="435508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2</a:t>
                </a:r>
                <a:endParaRPr lang="ru-RU" sz="3600" dirty="0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737ED812-E2CC-474D-9366-37139DBD0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15451" y="218006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6829F6C4-A8D0-4D71-BC8F-100BA6A0D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3599" y="3996171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CA6DEA39-ADC6-473D-93EE-FED6C0DC668D}"/>
                </a:ext>
              </a:extLst>
            </p:cNvPr>
            <p:cNvGrpSpPr/>
            <p:nvPr/>
          </p:nvGrpSpPr>
          <p:grpSpPr>
            <a:xfrm>
              <a:off x="9719737" y="3177000"/>
              <a:ext cx="1728000" cy="504000"/>
              <a:chOff x="-967948" y="1784432"/>
              <a:chExt cx="1728000" cy="504000"/>
            </a:xfrm>
          </p:grpSpPr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A7303F95-8753-459D-A956-3D9CB2D95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139948" y="1784432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35" name="Рисунок 34">
                <a:extLst>
                  <a:ext uri="{FF2B5EF4-FFF2-40B4-BE49-F238E27FC236}">
                    <a16:creationId xmlns:a16="http://schemas.microsoft.com/office/drawing/2014/main" id="{6FCADDA5-6B7B-4280-BB25-26FA5DCBA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535948" y="182043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5CB0EB66-625C-4916-8397-227998F4A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8052" y="182043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49A37EC2-AF08-4EF3-84E7-241B96751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967948" y="1820432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0ECB3A0C-61AB-4B4E-8198-4F3C8C4BCAC7}"/>
              </a:ext>
            </a:extLst>
          </p:cNvPr>
          <p:cNvGrpSpPr/>
          <p:nvPr/>
        </p:nvGrpSpPr>
        <p:grpSpPr>
          <a:xfrm>
            <a:off x="932603" y="1754638"/>
            <a:ext cx="2052000" cy="3348724"/>
            <a:chOff x="932603" y="1754638"/>
            <a:chExt cx="2052000" cy="33487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8F5810D8-9BAF-4087-A573-B568B6855251}"/>
                </a:ext>
              </a:extLst>
            </p:cNvPr>
            <p:cNvGrpSpPr/>
            <p:nvPr/>
          </p:nvGrpSpPr>
          <p:grpSpPr>
            <a:xfrm>
              <a:off x="932603" y="1754638"/>
              <a:ext cx="2052000" cy="3348724"/>
              <a:chOff x="1153074" y="1322073"/>
              <a:chExt cx="2052000" cy="3348724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E62897B4-E6A9-4167-BC82-78A6AE219BB7}"/>
                  </a:ext>
                </a:extLst>
              </p:cNvPr>
              <p:cNvSpPr/>
              <p:nvPr/>
            </p:nvSpPr>
            <p:spPr>
              <a:xfrm>
                <a:off x="1153074" y="1413200"/>
                <a:ext cx="2052000" cy="3168000"/>
              </a:xfrm>
              <a:prstGeom prst="roundRect">
                <a:avLst>
                  <a:gd name="adj" fmla="val 86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C9AAA53E-47F5-4D5E-90EE-932FE0E44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16574" y="18481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F86E3311-9079-4242-B286-E91DDA65E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0800000">
                <a:off x="2676950" y="366428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A03573-A7F4-4820-9D75-E4A73AD0D642}"/>
                  </a:ext>
                </a:extLst>
              </p:cNvPr>
              <p:cNvSpPr txBox="1"/>
              <p:nvPr/>
            </p:nvSpPr>
            <p:spPr>
              <a:xfrm>
                <a:off x="1211030" y="1322073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2</a:t>
                </a:r>
                <a:endParaRPr lang="ru-RU" sz="3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8D5968-34EB-4E49-82FA-EC659650E12D}"/>
                  </a:ext>
                </a:extLst>
              </p:cNvPr>
              <p:cNvSpPr txBox="1"/>
              <p:nvPr/>
            </p:nvSpPr>
            <p:spPr>
              <a:xfrm rot="10800000">
                <a:off x="2686567" y="4024466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Stencil" panose="040409050D0802020404" pitchFamily="82" charset="0"/>
                  </a:rPr>
                  <a:t>2</a:t>
                </a:r>
                <a:endParaRPr lang="ru-RU" sz="3600" dirty="0"/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5886E1A6-7448-4882-86D9-1BCCD75B3F5F}"/>
                </a:ext>
              </a:extLst>
            </p:cNvPr>
            <p:cNvGrpSpPr/>
            <p:nvPr/>
          </p:nvGrpSpPr>
          <p:grpSpPr>
            <a:xfrm>
              <a:off x="1096222" y="3194909"/>
              <a:ext cx="1724762" cy="468182"/>
              <a:chOff x="-964710" y="2681418"/>
              <a:chExt cx="1724762" cy="468182"/>
            </a:xfrm>
          </p:grpSpPr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id="{9B8239AF-96D8-468C-9E84-503ED34F5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535948" y="268141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B7ED95E0-9589-4D5F-A670-55AC7D36C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964710" y="268141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108E20AC-E27E-4B55-9D18-2D4EE8D45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28052" y="268141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B4B0089A-227F-44AE-9978-DC62C6CFD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121948" y="2681600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1720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D255D89-0B0B-4535-93D9-6F93529C6CBC}"/>
              </a:ext>
            </a:extLst>
          </p:cNvPr>
          <p:cNvSpPr/>
          <p:nvPr/>
        </p:nvSpPr>
        <p:spPr>
          <a:xfrm>
            <a:off x="558800" y="609600"/>
            <a:ext cx="2880000" cy="1080000"/>
          </a:xfrm>
          <a:prstGeom prst="roundRect">
            <a:avLst>
              <a:gd name="adj" fmla="val 50000"/>
            </a:avLst>
          </a:prstGeom>
          <a:solidFill>
            <a:srgbClr val="2A4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74C4C584-EE55-4260-91AF-2203C387583E}"/>
              </a:ext>
            </a:extLst>
          </p:cNvPr>
          <p:cNvGrpSpPr/>
          <p:nvPr/>
        </p:nvGrpSpPr>
        <p:grpSpPr>
          <a:xfrm>
            <a:off x="558800" y="1930400"/>
            <a:ext cx="2880000" cy="1080000"/>
            <a:chOff x="558800" y="1930400"/>
            <a:chExt cx="2880000" cy="1080000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F5AE8FF3-5068-46D4-8B6A-46955830CBE8}"/>
                </a:ext>
              </a:extLst>
            </p:cNvPr>
            <p:cNvSpPr/>
            <p:nvPr/>
          </p:nvSpPr>
          <p:spPr>
            <a:xfrm>
              <a:off x="558800" y="1930400"/>
              <a:ext cx="288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22B16FA4-F566-401C-A46E-2F7E6D5539C0}"/>
                </a:ext>
              </a:extLst>
            </p:cNvPr>
            <p:cNvSpPr/>
            <p:nvPr/>
          </p:nvSpPr>
          <p:spPr>
            <a:xfrm>
              <a:off x="1098800" y="2344400"/>
              <a:ext cx="1800000" cy="252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57001BF-081D-42A1-9543-0CE0497B05BE}"/>
              </a:ext>
            </a:extLst>
          </p:cNvPr>
          <p:cNvGrpSpPr/>
          <p:nvPr/>
        </p:nvGrpSpPr>
        <p:grpSpPr>
          <a:xfrm>
            <a:off x="558800" y="3251200"/>
            <a:ext cx="2880000" cy="1080000"/>
            <a:chOff x="558800" y="3251200"/>
            <a:chExt cx="2880000" cy="1080000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D83EA27B-A96D-4EE8-8B72-1F88676BA43A}"/>
                </a:ext>
              </a:extLst>
            </p:cNvPr>
            <p:cNvSpPr/>
            <p:nvPr/>
          </p:nvSpPr>
          <p:spPr>
            <a:xfrm>
              <a:off x="558800" y="3251200"/>
              <a:ext cx="288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299B83C-51DF-450A-B204-06D1B7448EFE}"/>
                </a:ext>
              </a:extLst>
            </p:cNvPr>
            <p:cNvGrpSpPr/>
            <p:nvPr/>
          </p:nvGrpSpPr>
          <p:grpSpPr>
            <a:xfrm>
              <a:off x="1098800" y="3482550"/>
              <a:ext cx="1800000" cy="617300"/>
              <a:chOff x="5196000" y="2092400"/>
              <a:chExt cx="1800000" cy="617300"/>
            </a:xfrm>
          </p:grpSpPr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06A8D060-E838-4C45-BF82-9AC7565CE851}"/>
                  </a:ext>
                </a:extLst>
              </p:cNvPr>
              <p:cNvSpPr/>
              <p:nvPr/>
            </p:nvSpPr>
            <p:spPr>
              <a:xfrm>
                <a:off x="5196000" y="2092400"/>
                <a:ext cx="1800000" cy="25200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63299C0F-8F6C-422D-87C8-1CB0F7E3B1E8}"/>
                  </a:ext>
                </a:extLst>
              </p:cNvPr>
              <p:cNvSpPr/>
              <p:nvPr/>
            </p:nvSpPr>
            <p:spPr>
              <a:xfrm>
                <a:off x="5196000" y="2457700"/>
                <a:ext cx="1800000" cy="25200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D1D50EE-355D-45EE-A343-F4B038B4710A}"/>
              </a:ext>
            </a:extLst>
          </p:cNvPr>
          <p:cNvGrpSpPr/>
          <p:nvPr/>
        </p:nvGrpSpPr>
        <p:grpSpPr>
          <a:xfrm>
            <a:off x="3644900" y="1930400"/>
            <a:ext cx="2880000" cy="1080000"/>
            <a:chOff x="3644900" y="1930400"/>
            <a:chExt cx="2880000" cy="1080000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B9E25D2C-2ED5-41CC-BEE0-788CE997C2E6}"/>
                </a:ext>
              </a:extLst>
            </p:cNvPr>
            <p:cNvSpPr/>
            <p:nvPr/>
          </p:nvSpPr>
          <p:spPr>
            <a:xfrm>
              <a:off x="3644900" y="1930400"/>
              <a:ext cx="288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0DA714DE-D685-4AE8-997F-1FA519208DA3}"/>
                </a:ext>
              </a:extLst>
            </p:cNvPr>
            <p:cNvSpPr/>
            <p:nvPr/>
          </p:nvSpPr>
          <p:spPr>
            <a:xfrm>
              <a:off x="4184900" y="2344400"/>
              <a:ext cx="1800000" cy="2520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63FCBC62-B384-4B05-A23A-5356AB5EBD3E}"/>
              </a:ext>
            </a:extLst>
          </p:cNvPr>
          <p:cNvGrpSpPr/>
          <p:nvPr/>
        </p:nvGrpSpPr>
        <p:grpSpPr>
          <a:xfrm>
            <a:off x="3644900" y="3251200"/>
            <a:ext cx="2880000" cy="1080000"/>
            <a:chOff x="3644900" y="3251200"/>
            <a:chExt cx="2880000" cy="1080000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7EAE3438-C935-4B24-BECD-A8CA6D923327}"/>
                </a:ext>
              </a:extLst>
            </p:cNvPr>
            <p:cNvSpPr/>
            <p:nvPr/>
          </p:nvSpPr>
          <p:spPr>
            <a:xfrm>
              <a:off x="3644900" y="3251200"/>
              <a:ext cx="288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BDD83A90-C726-4CA0-BB66-1153FE5A1332}"/>
                </a:ext>
              </a:extLst>
            </p:cNvPr>
            <p:cNvGrpSpPr/>
            <p:nvPr/>
          </p:nvGrpSpPr>
          <p:grpSpPr>
            <a:xfrm>
              <a:off x="4184900" y="3482550"/>
              <a:ext cx="1800000" cy="617300"/>
              <a:chOff x="5196000" y="2092400"/>
              <a:chExt cx="1800000" cy="617300"/>
            </a:xfrm>
            <a:solidFill>
              <a:srgbClr val="00B0F0"/>
            </a:solidFill>
          </p:grpSpPr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347D3944-3CDA-4D93-B23C-0BAE58EA00C0}"/>
                  </a:ext>
                </a:extLst>
              </p:cNvPr>
              <p:cNvSpPr/>
              <p:nvPr/>
            </p:nvSpPr>
            <p:spPr>
              <a:xfrm>
                <a:off x="5196000" y="2092400"/>
                <a:ext cx="1800000" cy="252000"/>
              </a:xfrm>
              <a:prstGeom prst="roundRect">
                <a:avLst>
                  <a:gd name="adj" fmla="val 50000"/>
                </a:avLst>
              </a:prstGeom>
              <a:grp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Прямоугольник: скругленные углы 17">
                <a:extLst>
                  <a:ext uri="{FF2B5EF4-FFF2-40B4-BE49-F238E27FC236}">
                    <a16:creationId xmlns:a16="http://schemas.microsoft.com/office/drawing/2014/main" id="{64185DB4-A13E-4EF9-9886-91DDB6C9BB87}"/>
                  </a:ext>
                </a:extLst>
              </p:cNvPr>
              <p:cNvSpPr/>
              <p:nvPr/>
            </p:nvSpPr>
            <p:spPr>
              <a:xfrm>
                <a:off x="5196000" y="2457700"/>
                <a:ext cx="1800000" cy="252000"/>
              </a:xfrm>
              <a:prstGeom prst="roundRect">
                <a:avLst>
                  <a:gd name="adj" fmla="val 50000"/>
                </a:avLst>
              </a:prstGeom>
              <a:grp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D4DEC65-BA56-42D7-B8CA-C5A2BC894C62}"/>
              </a:ext>
            </a:extLst>
          </p:cNvPr>
          <p:cNvGrpSpPr/>
          <p:nvPr/>
        </p:nvGrpSpPr>
        <p:grpSpPr>
          <a:xfrm>
            <a:off x="6731000" y="1930400"/>
            <a:ext cx="2880000" cy="1080000"/>
            <a:chOff x="6731000" y="1930400"/>
            <a:chExt cx="2880000" cy="1080000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60B92229-3673-4738-8742-64289225BA08}"/>
                </a:ext>
              </a:extLst>
            </p:cNvPr>
            <p:cNvSpPr/>
            <p:nvPr/>
          </p:nvSpPr>
          <p:spPr>
            <a:xfrm>
              <a:off x="6731000" y="1930400"/>
              <a:ext cx="288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Звезда: 5 точек 20">
              <a:extLst>
                <a:ext uri="{FF2B5EF4-FFF2-40B4-BE49-F238E27FC236}">
                  <a16:creationId xmlns:a16="http://schemas.microsoft.com/office/drawing/2014/main" id="{B3DA3CFF-76E3-41E7-815F-0B6532D2A41E}"/>
                </a:ext>
              </a:extLst>
            </p:cNvPr>
            <p:cNvSpPr/>
            <p:nvPr/>
          </p:nvSpPr>
          <p:spPr>
            <a:xfrm>
              <a:off x="7739000" y="2056400"/>
              <a:ext cx="864000" cy="828000"/>
            </a:xfrm>
            <a:prstGeom prst="star5">
              <a:avLst>
                <a:gd name="adj" fmla="val 25480"/>
                <a:gd name="hf" fmla="val 105146"/>
                <a:gd name="vf" fmla="val 110557"/>
              </a:avLst>
            </a:prstGeom>
            <a:solidFill>
              <a:srgbClr val="FFC000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78E2949-2E3C-4B0C-A1A3-7840111CB0C5}"/>
              </a:ext>
            </a:extLst>
          </p:cNvPr>
          <p:cNvGrpSpPr/>
          <p:nvPr/>
        </p:nvGrpSpPr>
        <p:grpSpPr>
          <a:xfrm>
            <a:off x="6731000" y="3251200"/>
            <a:ext cx="2880000" cy="1080000"/>
            <a:chOff x="6731000" y="3251200"/>
            <a:chExt cx="2880000" cy="1080000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54AE22F8-A5FA-4203-9DFF-F8758CBB518A}"/>
                </a:ext>
              </a:extLst>
            </p:cNvPr>
            <p:cNvSpPr/>
            <p:nvPr/>
          </p:nvSpPr>
          <p:spPr>
            <a:xfrm>
              <a:off x="6731000" y="3251200"/>
              <a:ext cx="288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4C6891D1-5DC9-43FD-8634-F738CB17170E}"/>
                </a:ext>
              </a:extLst>
            </p:cNvPr>
            <p:cNvGrpSpPr/>
            <p:nvPr/>
          </p:nvGrpSpPr>
          <p:grpSpPr>
            <a:xfrm>
              <a:off x="7200100" y="3376700"/>
              <a:ext cx="1941800" cy="829000"/>
              <a:chOff x="3752900" y="5103400"/>
              <a:chExt cx="1941800" cy="829000"/>
            </a:xfrm>
          </p:grpSpPr>
          <p:sp>
            <p:nvSpPr>
              <p:cNvPr id="22" name="Звезда: 5 точек 21">
                <a:extLst>
                  <a:ext uri="{FF2B5EF4-FFF2-40B4-BE49-F238E27FC236}">
                    <a16:creationId xmlns:a16="http://schemas.microsoft.com/office/drawing/2014/main" id="{EE76FECB-FD6F-444E-83C9-2FC5DB2FEFC8}"/>
                  </a:ext>
                </a:extLst>
              </p:cNvPr>
              <p:cNvSpPr/>
              <p:nvPr/>
            </p:nvSpPr>
            <p:spPr>
              <a:xfrm>
                <a:off x="3752900" y="5104400"/>
                <a:ext cx="864000" cy="828000"/>
              </a:xfrm>
              <a:prstGeom prst="star5">
                <a:avLst>
                  <a:gd name="adj" fmla="val 25480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Звезда: 5 точек 22">
                <a:extLst>
                  <a:ext uri="{FF2B5EF4-FFF2-40B4-BE49-F238E27FC236}">
                    <a16:creationId xmlns:a16="http://schemas.microsoft.com/office/drawing/2014/main" id="{C16CA7B2-48EF-44B5-A201-879F43925D87}"/>
                  </a:ext>
                </a:extLst>
              </p:cNvPr>
              <p:cNvSpPr/>
              <p:nvPr/>
            </p:nvSpPr>
            <p:spPr>
              <a:xfrm>
                <a:off x="4830700" y="5103400"/>
                <a:ext cx="864000" cy="828000"/>
              </a:xfrm>
              <a:prstGeom prst="star5">
                <a:avLst>
                  <a:gd name="adj" fmla="val 25480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232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D255D89-0B0B-4535-93D9-6F93529C6CBC}"/>
              </a:ext>
            </a:extLst>
          </p:cNvPr>
          <p:cNvSpPr/>
          <p:nvPr/>
        </p:nvSpPr>
        <p:spPr>
          <a:xfrm>
            <a:off x="558800" y="609600"/>
            <a:ext cx="2160000" cy="1080000"/>
          </a:xfrm>
          <a:prstGeom prst="roundRect">
            <a:avLst>
              <a:gd name="adj" fmla="val 50000"/>
            </a:avLst>
          </a:prstGeom>
          <a:solidFill>
            <a:srgbClr val="2A4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74C4C584-EE55-4260-91AF-2203C387583E}"/>
              </a:ext>
            </a:extLst>
          </p:cNvPr>
          <p:cNvGrpSpPr/>
          <p:nvPr/>
        </p:nvGrpSpPr>
        <p:grpSpPr>
          <a:xfrm>
            <a:off x="558800" y="1930400"/>
            <a:ext cx="2160000" cy="1080000"/>
            <a:chOff x="558800" y="1930400"/>
            <a:chExt cx="2880000" cy="1080000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F5AE8FF3-5068-46D4-8B6A-46955830CBE8}"/>
                </a:ext>
              </a:extLst>
            </p:cNvPr>
            <p:cNvSpPr/>
            <p:nvPr/>
          </p:nvSpPr>
          <p:spPr>
            <a:xfrm>
              <a:off x="558800" y="1930400"/>
              <a:ext cx="288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22B16FA4-F566-401C-A46E-2F7E6D5539C0}"/>
                </a:ext>
              </a:extLst>
            </p:cNvPr>
            <p:cNvSpPr/>
            <p:nvPr/>
          </p:nvSpPr>
          <p:spPr>
            <a:xfrm>
              <a:off x="1098800" y="2344400"/>
              <a:ext cx="1800000" cy="252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57001BF-081D-42A1-9543-0CE0497B05BE}"/>
              </a:ext>
            </a:extLst>
          </p:cNvPr>
          <p:cNvGrpSpPr/>
          <p:nvPr/>
        </p:nvGrpSpPr>
        <p:grpSpPr>
          <a:xfrm>
            <a:off x="558800" y="3251200"/>
            <a:ext cx="2160000" cy="1080000"/>
            <a:chOff x="558800" y="3251200"/>
            <a:chExt cx="2880000" cy="1080000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D83EA27B-A96D-4EE8-8B72-1F88676BA43A}"/>
                </a:ext>
              </a:extLst>
            </p:cNvPr>
            <p:cNvSpPr/>
            <p:nvPr/>
          </p:nvSpPr>
          <p:spPr>
            <a:xfrm>
              <a:off x="558800" y="3251200"/>
              <a:ext cx="288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299B83C-51DF-450A-B204-06D1B7448EFE}"/>
                </a:ext>
              </a:extLst>
            </p:cNvPr>
            <p:cNvGrpSpPr/>
            <p:nvPr/>
          </p:nvGrpSpPr>
          <p:grpSpPr>
            <a:xfrm>
              <a:off x="1098800" y="3482550"/>
              <a:ext cx="1800000" cy="617300"/>
              <a:chOff x="5196000" y="2092400"/>
              <a:chExt cx="1800000" cy="617300"/>
            </a:xfrm>
          </p:grpSpPr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06A8D060-E838-4C45-BF82-9AC7565CE851}"/>
                  </a:ext>
                </a:extLst>
              </p:cNvPr>
              <p:cNvSpPr/>
              <p:nvPr/>
            </p:nvSpPr>
            <p:spPr>
              <a:xfrm>
                <a:off x="5196000" y="2092400"/>
                <a:ext cx="1800000" cy="25200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63299C0F-8F6C-422D-87C8-1CB0F7E3B1E8}"/>
                  </a:ext>
                </a:extLst>
              </p:cNvPr>
              <p:cNvSpPr/>
              <p:nvPr/>
            </p:nvSpPr>
            <p:spPr>
              <a:xfrm>
                <a:off x="5196000" y="2457700"/>
                <a:ext cx="1800000" cy="25200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D1D50EE-355D-45EE-A343-F4B038B4710A}"/>
              </a:ext>
            </a:extLst>
          </p:cNvPr>
          <p:cNvGrpSpPr/>
          <p:nvPr/>
        </p:nvGrpSpPr>
        <p:grpSpPr>
          <a:xfrm>
            <a:off x="3644900" y="1930400"/>
            <a:ext cx="2160000" cy="1080000"/>
            <a:chOff x="3644900" y="1930400"/>
            <a:chExt cx="2880000" cy="1080000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B9E25D2C-2ED5-41CC-BEE0-788CE997C2E6}"/>
                </a:ext>
              </a:extLst>
            </p:cNvPr>
            <p:cNvSpPr/>
            <p:nvPr/>
          </p:nvSpPr>
          <p:spPr>
            <a:xfrm>
              <a:off x="3644900" y="1930400"/>
              <a:ext cx="288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0DA714DE-D685-4AE8-997F-1FA519208DA3}"/>
                </a:ext>
              </a:extLst>
            </p:cNvPr>
            <p:cNvSpPr/>
            <p:nvPr/>
          </p:nvSpPr>
          <p:spPr>
            <a:xfrm>
              <a:off x="4184900" y="2344400"/>
              <a:ext cx="1800000" cy="2520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63FCBC62-B384-4B05-A23A-5356AB5EBD3E}"/>
              </a:ext>
            </a:extLst>
          </p:cNvPr>
          <p:cNvGrpSpPr/>
          <p:nvPr/>
        </p:nvGrpSpPr>
        <p:grpSpPr>
          <a:xfrm>
            <a:off x="3644900" y="3251200"/>
            <a:ext cx="2160000" cy="1080000"/>
            <a:chOff x="3644900" y="3251200"/>
            <a:chExt cx="2880000" cy="1080000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7EAE3438-C935-4B24-BECD-A8CA6D923327}"/>
                </a:ext>
              </a:extLst>
            </p:cNvPr>
            <p:cNvSpPr/>
            <p:nvPr/>
          </p:nvSpPr>
          <p:spPr>
            <a:xfrm>
              <a:off x="3644900" y="3251200"/>
              <a:ext cx="288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BDD83A90-C726-4CA0-BB66-1153FE5A1332}"/>
                </a:ext>
              </a:extLst>
            </p:cNvPr>
            <p:cNvGrpSpPr/>
            <p:nvPr/>
          </p:nvGrpSpPr>
          <p:grpSpPr>
            <a:xfrm>
              <a:off x="4184900" y="3482550"/>
              <a:ext cx="1800000" cy="617300"/>
              <a:chOff x="5196000" y="2092400"/>
              <a:chExt cx="1800000" cy="617300"/>
            </a:xfrm>
            <a:solidFill>
              <a:srgbClr val="00B0F0"/>
            </a:solidFill>
          </p:grpSpPr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347D3944-3CDA-4D93-B23C-0BAE58EA00C0}"/>
                  </a:ext>
                </a:extLst>
              </p:cNvPr>
              <p:cNvSpPr/>
              <p:nvPr/>
            </p:nvSpPr>
            <p:spPr>
              <a:xfrm>
                <a:off x="5196000" y="2092400"/>
                <a:ext cx="1800000" cy="252000"/>
              </a:xfrm>
              <a:prstGeom prst="roundRect">
                <a:avLst>
                  <a:gd name="adj" fmla="val 50000"/>
                </a:avLst>
              </a:prstGeom>
              <a:grp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Прямоугольник: скругленные углы 17">
                <a:extLst>
                  <a:ext uri="{FF2B5EF4-FFF2-40B4-BE49-F238E27FC236}">
                    <a16:creationId xmlns:a16="http://schemas.microsoft.com/office/drawing/2014/main" id="{64185DB4-A13E-4EF9-9886-91DDB6C9BB87}"/>
                  </a:ext>
                </a:extLst>
              </p:cNvPr>
              <p:cNvSpPr/>
              <p:nvPr/>
            </p:nvSpPr>
            <p:spPr>
              <a:xfrm>
                <a:off x="5196000" y="2457700"/>
                <a:ext cx="1800000" cy="252000"/>
              </a:xfrm>
              <a:prstGeom prst="roundRect">
                <a:avLst>
                  <a:gd name="adj" fmla="val 50000"/>
                </a:avLst>
              </a:prstGeom>
              <a:grp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3EC0A4D-0FC0-485C-A5F0-EE5AA34A06F1}"/>
              </a:ext>
            </a:extLst>
          </p:cNvPr>
          <p:cNvGrpSpPr/>
          <p:nvPr/>
        </p:nvGrpSpPr>
        <p:grpSpPr>
          <a:xfrm>
            <a:off x="6981900" y="1930400"/>
            <a:ext cx="2160000" cy="1080000"/>
            <a:chOff x="6251499" y="1930400"/>
            <a:chExt cx="2160000" cy="1080000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60B92229-3673-4738-8742-64289225BA08}"/>
                </a:ext>
              </a:extLst>
            </p:cNvPr>
            <p:cNvSpPr/>
            <p:nvPr/>
          </p:nvSpPr>
          <p:spPr>
            <a:xfrm>
              <a:off x="6251499" y="1930400"/>
              <a:ext cx="216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Звезда: 5 точек 20">
              <a:extLst>
                <a:ext uri="{FF2B5EF4-FFF2-40B4-BE49-F238E27FC236}">
                  <a16:creationId xmlns:a16="http://schemas.microsoft.com/office/drawing/2014/main" id="{B3DA3CFF-76E3-41E7-815F-0B6532D2A41E}"/>
                </a:ext>
              </a:extLst>
            </p:cNvPr>
            <p:cNvSpPr/>
            <p:nvPr/>
          </p:nvSpPr>
          <p:spPr>
            <a:xfrm>
              <a:off x="7007499" y="2164400"/>
              <a:ext cx="648000" cy="612000"/>
            </a:xfrm>
            <a:prstGeom prst="star5">
              <a:avLst>
                <a:gd name="adj" fmla="val 25480"/>
                <a:gd name="hf" fmla="val 105146"/>
                <a:gd name="vf" fmla="val 110557"/>
              </a:avLst>
            </a:prstGeom>
            <a:solidFill>
              <a:srgbClr val="FFC000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0D86F0A-76CE-4C9F-9EAB-E569A1E28328}"/>
              </a:ext>
            </a:extLst>
          </p:cNvPr>
          <p:cNvGrpSpPr/>
          <p:nvPr/>
        </p:nvGrpSpPr>
        <p:grpSpPr>
          <a:xfrm>
            <a:off x="6981900" y="3228550"/>
            <a:ext cx="2160000" cy="1080000"/>
            <a:chOff x="6731000" y="3251200"/>
            <a:chExt cx="2160000" cy="1080000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54AE22F8-A5FA-4203-9DFF-F8758CBB518A}"/>
                </a:ext>
              </a:extLst>
            </p:cNvPr>
            <p:cNvSpPr/>
            <p:nvPr/>
          </p:nvSpPr>
          <p:spPr>
            <a:xfrm>
              <a:off x="6731000" y="3251200"/>
              <a:ext cx="2160000" cy="1080000"/>
            </a:xfrm>
            <a:prstGeom prst="roundRect">
              <a:avLst>
                <a:gd name="adj" fmla="val 50000"/>
              </a:avLst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4C6891D1-5DC9-43FD-8634-F738CB17170E}"/>
                </a:ext>
              </a:extLst>
            </p:cNvPr>
            <p:cNvGrpSpPr/>
            <p:nvPr/>
          </p:nvGrpSpPr>
          <p:grpSpPr>
            <a:xfrm>
              <a:off x="7082825" y="3484700"/>
              <a:ext cx="1456350" cy="613000"/>
              <a:chOff x="3752900" y="5103400"/>
              <a:chExt cx="1941800" cy="613000"/>
            </a:xfrm>
          </p:grpSpPr>
          <p:sp>
            <p:nvSpPr>
              <p:cNvPr id="22" name="Звезда: 5 точек 21">
                <a:extLst>
                  <a:ext uri="{FF2B5EF4-FFF2-40B4-BE49-F238E27FC236}">
                    <a16:creationId xmlns:a16="http://schemas.microsoft.com/office/drawing/2014/main" id="{EE76FECB-FD6F-444E-83C9-2FC5DB2FEFC8}"/>
                  </a:ext>
                </a:extLst>
              </p:cNvPr>
              <p:cNvSpPr/>
              <p:nvPr/>
            </p:nvSpPr>
            <p:spPr>
              <a:xfrm>
                <a:off x="3752900" y="5104400"/>
                <a:ext cx="864000" cy="612000"/>
              </a:xfrm>
              <a:prstGeom prst="star5">
                <a:avLst>
                  <a:gd name="adj" fmla="val 25480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" name="Звезда: 5 точек 22">
                <a:extLst>
                  <a:ext uri="{FF2B5EF4-FFF2-40B4-BE49-F238E27FC236}">
                    <a16:creationId xmlns:a16="http://schemas.microsoft.com/office/drawing/2014/main" id="{C16CA7B2-48EF-44B5-A201-879F43925D87}"/>
                  </a:ext>
                </a:extLst>
              </p:cNvPr>
              <p:cNvSpPr/>
              <p:nvPr/>
            </p:nvSpPr>
            <p:spPr>
              <a:xfrm>
                <a:off x="4830700" y="5103400"/>
                <a:ext cx="864000" cy="612000"/>
              </a:xfrm>
              <a:prstGeom prst="star5">
                <a:avLst>
                  <a:gd name="adj" fmla="val 25480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23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636742-3398-43CA-8B64-4C0FE9F2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2" y="1200150"/>
            <a:ext cx="3571875" cy="476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E8557-F2BC-44CC-BFA5-5E78E3CB9798}"/>
              </a:ext>
            </a:extLst>
          </p:cNvPr>
          <p:cNvSpPr txBox="1"/>
          <p:nvPr/>
        </p:nvSpPr>
        <p:spPr>
          <a:xfrm>
            <a:off x="7226300" y="3073400"/>
            <a:ext cx="161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 pitchFamily="34" charset="0"/>
              </a:rPr>
              <a:t>Русский ЯЗЫК</a:t>
            </a:r>
          </a:p>
        </p:txBody>
      </p:sp>
    </p:spTree>
    <p:extLst>
      <p:ext uri="{BB962C8B-B14F-4D97-AF65-F5344CB8AC3E}">
        <p14:creationId xmlns:p14="http://schemas.microsoft.com/office/powerpoint/2010/main" val="261759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318AAE1-FE7E-47E8-827E-B7A28FB7FB33}"/>
              </a:ext>
            </a:extLst>
          </p:cNvPr>
          <p:cNvSpPr/>
          <p:nvPr/>
        </p:nvSpPr>
        <p:spPr>
          <a:xfrm>
            <a:off x="4209145" y="478971"/>
            <a:ext cx="1800000" cy="720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РЕЙЗ х1.5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8644207-34C5-41ED-B20A-F4F93F8478F5}"/>
              </a:ext>
            </a:extLst>
          </p:cNvPr>
          <p:cNvSpPr/>
          <p:nvPr/>
        </p:nvSpPr>
        <p:spPr>
          <a:xfrm>
            <a:off x="174171" y="478971"/>
            <a:ext cx="1800000" cy="720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КОЛЛ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66680E2-5577-4FA3-8C17-9AF5260135A0}"/>
              </a:ext>
            </a:extLst>
          </p:cNvPr>
          <p:cNvSpPr/>
          <p:nvPr/>
        </p:nvSpPr>
        <p:spPr>
          <a:xfrm>
            <a:off x="6226632" y="478971"/>
            <a:ext cx="1800000" cy="720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РЕЙЗ х2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8907A7E-70E7-47E6-A657-CCC88B5FB467}"/>
              </a:ext>
            </a:extLst>
          </p:cNvPr>
          <p:cNvSpPr/>
          <p:nvPr/>
        </p:nvSpPr>
        <p:spPr>
          <a:xfrm>
            <a:off x="2191658" y="478971"/>
            <a:ext cx="1800000" cy="720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ЧЕК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2CDAA8-8A14-4707-AFA8-7C50E72E9CBB}"/>
              </a:ext>
            </a:extLst>
          </p:cNvPr>
          <p:cNvSpPr/>
          <p:nvPr/>
        </p:nvSpPr>
        <p:spPr>
          <a:xfrm>
            <a:off x="8200342" y="478971"/>
            <a:ext cx="1800000" cy="720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ВА-БАНК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DFF46A-6DBC-4607-A696-91394A914E95}"/>
              </a:ext>
            </a:extLst>
          </p:cNvPr>
          <p:cNvSpPr/>
          <p:nvPr/>
        </p:nvSpPr>
        <p:spPr>
          <a:xfrm>
            <a:off x="10152394" y="478971"/>
            <a:ext cx="1800000" cy="720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ФОЛД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FB6AEAB-E920-4182-B368-16FD30A91A07}"/>
              </a:ext>
            </a:extLst>
          </p:cNvPr>
          <p:cNvSpPr/>
          <p:nvPr/>
        </p:nvSpPr>
        <p:spPr>
          <a:xfrm>
            <a:off x="3396000" y="5366067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76200"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ЖДАТЬ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987AB41-579A-4084-8A1F-F1D11428EEE1}"/>
              </a:ext>
            </a:extLst>
          </p:cNvPr>
          <p:cNvSpPr/>
          <p:nvPr/>
        </p:nvSpPr>
        <p:spPr>
          <a:xfrm>
            <a:off x="8260213" y="1940956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КОЛЛ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E485F5B-F707-4467-BE51-B4111B8ACE47}"/>
              </a:ext>
            </a:extLst>
          </p:cNvPr>
          <p:cNvSpPr/>
          <p:nvPr/>
        </p:nvSpPr>
        <p:spPr>
          <a:xfrm>
            <a:off x="796471" y="5366067"/>
            <a:ext cx="1800000" cy="72000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76200"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НАЧАТЬ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6AB78AF-716D-4753-AAB2-851880E5B679}"/>
              </a:ext>
            </a:extLst>
          </p:cNvPr>
          <p:cNvSpPr/>
          <p:nvPr/>
        </p:nvSpPr>
        <p:spPr>
          <a:xfrm>
            <a:off x="707229" y="1837848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762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НАЧАТЬ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F150D1E-C104-4681-9A28-8C5591775CD2}"/>
              </a:ext>
            </a:extLst>
          </p:cNvPr>
          <p:cNvSpPr/>
          <p:nvPr/>
        </p:nvSpPr>
        <p:spPr>
          <a:xfrm>
            <a:off x="4209145" y="1414551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76200"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ЧЕК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178843B4-012C-457F-981B-894810F2F719}"/>
              </a:ext>
            </a:extLst>
          </p:cNvPr>
          <p:cNvSpPr/>
          <p:nvPr/>
        </p:nvSpPr>
        <p:spPr>
          <a:xfrm>
            <a:off x="4296000" y="2334236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76200"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РЕЙЗ х1.5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FD6CC45-64D9-4887-8A68-268F4407FA18}"/>
              </a:ext>
            </a:extLst>
          </p:cNvPr>
          <p:cNvSpPr/>
          <p:nvPr/>
        </p:nvSpPr>
        <p:spPr>
          <a:xfrm>
            <a:off x="6458858" y="2363265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76200"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РЕЙЗ х2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A37E5EC-347D-4469-976A-496E85B66A5B}"/>
              </a:ext>
            </a:extLst>
          </p:cNvPr>
          <p:cNvSpPr/>
          <p:nvPr/>
        </p:nvSpPr>
        <p:spPr>
          <a:xfrm>
            <a:off x="701615" y="2878386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76200"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ЖДАТЬ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1CCE2778-D563-4244-ABD0-E356A25D305B}"/>
              </a:ext>
            </a:extLst>
          </p:cNvPr>
          <p:cNvSpPr/>
          <p:nvPr/>
        </p:nvSpPr>
        <p:spPr>
          <a:xfrm>
            <a:off x="5801742" y="5480547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ЧЕК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7A7FB15-F264-4DF3-B816-FE656F9E35FB}"/>
              </a:ext>
            </a:extLst>
          </p:cNvPr>
          <p:cNvSpPr/>
          <p:nvPr/>
        </p:nvSpPr>
        <p:spPr>
          <a:xfrm>
            <a:off x="4296000" y="3253921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РЕЙЗ х1.5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49C7E30-4C79-49D4-9DE1-6D41E68BC56D}"/>
              </a:ext>
            </a:extLst>
          </p:cNvPr>
          <p:cNvSpPr/>
          <p:nvPr/>
        </p:nvSpPr>
        <p:spPr>
          <a:xfrm>
            <a:off x="6458858" y="3324542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РЕЙЗ х2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42A1F429-6362-4A00-A12C-1B9DB00D2D69}"/>
              </a:ext>
            </a:extLst>
          </p:cNvPr>
          <p:cNvSpPr/>
          <p:nvPr/>
        </p:nvSpPr>
        <p:spPr>
          <a:xfrm>
            <a:off x="10217829" y="3452267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ФОЛД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54FA8200-97FC-4514-B739-98B420402CC1}"/>
              </a:ext>
            </a:extLst>
          </p:cNvPr>
          <p:cNvSpPr/>
          <p:nvPr/>
        </p:nvSpPr>
        <p:spPr>
          <a:xfrm>
            <a:off x="8338343" y="3330598"/>
            <a:ext cx="1800000" cy="720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ВА-БАНК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4DB6A13E-4E5D-4013-A936-50248153BBC1}"/>
              </a:ext>
            </a:extLst>
          </p:cNvPr>
          <p:cNvSpPr/>
          <p:nvPr/>
        </p:nvSpPr>
        <p:spPr>
          <a:xfrm>
            <a:off x="7897242" y="5461180"/>
            <a:ext cx="1800000" cy="72000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76200"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ЧЕК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2C1DCFC-4E51-4E83-97C1-1ED04B16BB24}"/>
              </a:ext>
            </a:extLst>
          </p:cNvPr>
          <p:cNvSpPr/>
          <p:nvPr/>
        </p:nvSpPr>
        <p:spPr>
          <a:xfrm>
            <a:off x="4296000" y="4184967"/>
            <a:ext cx="1800000" cy="72000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76200"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РЕЙЗ х1.5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42DAB544-B690-4057-B87B-BC0D5E6AB369}"/>
              </a:ext>
            </a:extLst>
          </p:cNvPr>
          <p:cNvSpPr/>
          <p:nvPr/>
        </p:nvSpPr>
        <p:spPr>
          <a:xfrm>
            <a:off x="6538343" y="4296886"/>
            <a:ext cx="1800000" cy="72000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76200"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РЕЙЗ х2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83FA61B-7023-493C-A591-CE3A289CC8A8}"/>
              </a:ext>
            </a:extLst>
          </p:cNvPr>
          <p:cNvSpPr/>
          <p:nvPr/>
        </p:nvSpPr>
        <p:spPr>
          <a:xfrm>
            <a:off x="8514445" y="4296886"/>
            <a:ext cx="1800000" cy="72000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76200"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ВА-БАНК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A345DEB-9899-4B4E-AEE0-31D62E16F673}"/>
              </a:ext>
            </a:extLst>
          </p:cNvPr>
          <p:cNvSpPr/>
          <p:nvPr/>
        </p:nvSpPr>
        <p:spPr>
          <a:xfrm>
            <a:off x="10490547" y="4481853"/>
            <a:ext cx="1800000" cy="72000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76200"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ФОЛД</a:t>
            </a:r>
          </a:p>
        </p:txBody>
      </p:sp>
    </p:spTree>
    <p:extLst>
      <p:ext uri="{BB962C8B-B14F-4D97-AF65-F5344CB8AC3E}">
        <p14:creationId xmlns:p14="http://schemas.microsoft.com/office/powerpoint/2010/main" val="358253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E8C232F-1FF6-401C-A04D-2F7BBD8BACB2}"/>
              </a:ext>
            </a:extLst>
          </p:cNvPr>
          <p:cNvSpPr/>
          <p:nvPr/>
        </p:nvSpPr>
        <p:spPr>
          <a:xfrm>
            <a:off x="156000" y="729000"/>
            <a:ext cx="11880000" cy="5400000"/>
          </a:xfrm>
          <a:prstGeom prst="roundRect">
            <a:avLst>
              <a:gd name="adj" fmla="val 33140"/>
            </a:avLst>
          </a:prstGeom>
          <a:noFill/>
          <a:ln w="317500" cap="rnd" cmpd="sng">
            <a:gradFill flip="none" rotWithShape="1">
              <a:gsLst>
                <a:gs pos="33000">
                  <a:schemeClr val="accent2">
                    <a:lumMod val="50000"/>
                  </a:schemeClr>
                </a:gs>
                <a:gs pos="68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720000"/>
                      <a:gd name="connsiteY0" fmla="*/ 2700000 h 5400000"/>
                      <a:gd name="connsiteX1" fmla="*/ 2700000 w 9720000"/>
                      <a:gd name="connsiteY1" fmla="*/ 0 h 5400000"/>
                      <a:gd name="connsiteX2" fmla="*/ 3240000 w 9720000"/>
                      <a:gd name="connsiteY2" fmla="*/ 0 h 5400000"/>
                      <a:gd name="connsiteX3" fmla="*/ 3780000 w 9720000"/>
                      <a:gd name="connsiteY3" fmla="*/ 0 h 5400000"/>
                      <a:gd name="connsiteX4" fmla="*/ 4276800 w 9720000"/>
                      <a:gd name="connsiteY4" fmla="*/ 0 h 5400000"/>
                      <a:gd name="connsiteX5" fmla="*/ 4687200 w 9720000"/>
                      <a:gd name="connsiteY5" fmla="*/ 0 h 5400000"/>
                      <a:gd name="connsiteX6" fmla="*/ 5097600 w 9720000"/>
                      <a:gd name="connsiteY6" fmla="*/ 0 h 5400000"/>
                      <a:gd name="connsiteX7" fmla="*/ 5680800 w 9720000"/>
                      <a:gd name="connsiteY7" fmla="*/ 0 h 5400000"/>
                      <a:gd name="connsiteX8" fmla="*/ 6134400 w 9720000"/>
                      <a:gd name="connsiteY8" fmla="*/ 0 h 5400000"/>
                      <a:gd name="connsiteX9" fmla="*/ 7020000 w 9720000"/>
                      <a:gd name="connsiteY9" fmla="*/ 0 h 5400000"/>
                      <a:gd name="connsiteX10" fmla="*/ 9720000 w 9720000"/>
                      <a:gd name="connsiteY10" fmla="*/ 2700000 h 5400000"/>
                      <a:gd name="connsiteX11" fmla="*/ 9720000 w 9720000"/>
                      <a:gd name="connsiteY11" fmla="*/ 2700000 h 5400000"/>
                      <a:gd name="connsiteX12" fmla="*/ 7020000 w 9720000"/>
                      <a:gd name="connsiteY12" fmla="*/ 5400000 h 5400000"/>
                      <a:gd name="connsiteX13" fmla="*/ 6436800 w 9720000"/>
                      <a:gd name="connsiteY13" fmla="*/ 5400000 h 5400000"/>
                      <a:gd name="connsiteX14" fmla="*/ 6026400 w 9720000"/>
                      <a:gd name="connsiteY14" fmla="*/ 5400000 h 5400000"/>
                      <a:gd name="connsiteX15" fmla="*/ 5572800 w 9720000"/>
                      <a:gd name="connsiteY15" fmla="*/ 5400000 h 5400000"/>
                      <a:gd name="connsiteX16" fmla="*/ 4989600 w 9720000"/>
                      <a:gd name="connsiteY16" fmla="*/ 5400000 h 5400000"/>
                      <a:gd name="connsiteX17" fmla="*/ 4536000 w 9720000"/>
                      <a:gd name="connsiteY17" fmla="*/ 5400000 h 5400000"/>
                      <a:gd name="connsiteX18" fmla="*/ 4125600 w 9720000"/>
                      <a:gd name="connsiteY18" fmla="*/ 5400000 h 5400000"/>
                      <a:gd name="connsiteX19" fmla="*/ 3672000 w 9720000"/>
                      <a:gd name="connsiteY19" fmla="*/ 5400000 h 5400000"/>
                      <a:gd name="connsiteX20" fmla="*/ 3175200 w 9720000"/>
                      <a:gd name="connsiteY20" fmla="*/ 5400000 h 5400000"/>
                      <a:gd name="connsiteX21" fmla="*/ 2700000 w 9720000"/>
                      <a:gd name="connsiteY21" fmla="*/ 5400000 h 5400000"/>
                      <a:gd name="connsiteX22" fmla="*/ 0 w 9720000"/>
                      <a:gd name="connsiteY22" fmla="*/ 2700000 h 540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9720000" h="5400000" fill="none" extrusionOk="0">
                        <a:moveTo>
                          <a:pt x="0" y="2700000"/>
                        </a:moveTo>
                        <a:cubicBezTo>
                          <a:pt x="133344" y="968456"/>
                          <a:pt x="1133359" y="38809"/>
                          <a:pt x="2700000" y="0"/>
                        </a:cubicBezTo>
                        <a:cubicBezTo>
                          <a:pt x="2837418" y="-12133"/>
                          <a:pt x="3102638" y="62089"/>
                          <a:pt x="3240000" y="0"/>
                        </a:cubicBezTo>
                        <a:cubicBezTo>
                          <a:pt x="3377362" y="-62089"/>
                          <a:pt x="3582388" y="29284"/>
                          <a:pt x="3780000" y="0"/>
                        </a:cubicBezTo>
                        <a:cubicBezTo>
                          <a:pt x="3977612" y="-29284"/>
                          <a:pt x="4079443" y="48771"/>
                          <a:pt x="4276800" y="0"/>
                        </a:cubicBezTo>
                        <a:cubicBezTo>
                          <a:pt x="4474157" y="-48771"/>
                          <a:pt x="4494825" y="21993"/>
                          <a:pt x="4687200" y="0"/>
                        </a:cubicBezTo>
                        <a:cubicBezTo>
                          <a:pt x="4879575" y="-21993"/>
                          <a:pt x="4956249" y="9959"/>
                          <a:pt x="5097600" y="0"/>
                        </a:cubicBezTo>
                        <a:cubicBezTo>
                          <a:pt x="5238951" y="-9959"/>
                          <a:pt x="5525398" y="27196"/>
                          <a:pt x="5680800" y="0"/>
                        </a:cubicBezTo>
                        <a:cubicBezTo>
                          <a:pt x="5836202" y="-27196"/>
                          <a:pt x="6007619" y="45612"/>
                          <a:pt x="6134400" y="0"/>
                        </a:cubicBezTo>
                        <a:cubicBezTo>
                          <a:pt x="6261181" y="-45612"/>
                          <a:pt x="6596081" y="76238"/>
                          <a:pt x="7020000" y="0"/>
                        </a:cubicBezTo>
                        <a:cubicBezTo>
                          <a:pt x="8833658" y="265683"/>
                          <a:pt x="9492420" y="1130883"/>
                          <a:pt x="9720000" y="2700000"/>
                        </a:cubicBezTo>
                        <a:lnTo>
                          <a:pt x="9720000" y="2700000"/>
                        </a:lnTo>
                        <a:cubicBezTo>
                          <a:pt x="9419581" y="4495270"/>
                          <a:pt x="8452083" y="5526445"/>
                          <a:pt x="7020000" y="5400000"/>
                        </a:cubicBezTo>
                        <a:cubicBezTo>
                          <a:pt x="6770501" y="5430209"/>
                          <a:pt x="6580860" y="5378666"/>
                          <a:pt x="6436800" y="5400000"/>
                        </a:cubicBezTo>
                        <a:cubicBezTo>
                          <a:pt x="6292740" y="5421334"/>
                          <a:pt x="6127197" y="5390407"/>
                          <a:pt x="6026400" y="5400000"/>
                        </a:cubicBezTo>
                        <a:cubicBezTo>
                          <a:pt x="5925603" y="5409593"/>
                          <a:pt x="5711348" y="5365696"/>
                          <a:pt x="5572800" y="5400000"/>
                        </a:cubicBezTo>
                        <a:cubicBezTo>
                          <a:pt x="5434252" y="5434304"/>
                          <a:pt x="5108840" y="5375335"/>
                          <a:pt x="4989600" y="5400000"/>
                        </a:cubicBezTo>
                        <a:cubicBezTo>
                          <a:pt x="4870360" y="5424665"/>
                          <a:pt x="4634595" y="5363381"/>
                          <a:pt x="4536000" y="5400000"/>
                        </a:cubicBezTo>
                        <a:cubicBezTo>
                          <a:pt x="4437405" y="5436619"/>
                          <a:pt x="4283431" y="5355150"/>
                          <a:pt x="4125600" y="5400000"/>
                        </a:cubicBezTo>
                        <a:cubicBezTo>
                          <a:pt x="3967769" y="5444850"/>
                          <a:pt x="3874865" y="5366142"/>
                          <a:pt x="3672000" y="5400000"/>
                        </a:cubicBezTo>
                        <a:cubicBezTo>
                          <a:pt x="3469135" y="5433858"/>
                          <a:pt x="3336593" y="5374454"/>
                          <a:pt x="3175200" y="5400000"/>
                        </a:cubicBezTo>
                        <a:cubicBezTo>
                          <a:pt x="3013807" y="5425546"/>
                          <a:pt x="2841557" y="5378232"/>
                          <a:pt x="2700000" y="5400000"/>
                        </a:cubicBezTo>
                        <a:cubicBezTo>
                          <a:pt x="1165106" y="5443405"/>
                          <a:pt x="431754" y="4288070"/>
                          <a:pt x="0" y="2700000"/>
                        </a:cubicBezTo>
                        <a:close/>
                      </a:path>
                      <a:path w="9720000" h="5400000" stroke="0" extrusionOk="0">
                        <a:moveTo>
                          <a:pt x="0" y="2700000"/>
                        </a:moveTo>
                        <a:cubicBezTo>
                          <a:pt x="-300846" y="1023262"/>
                          <a:pt x="923546" y="107072"/>
                          <a:pt x="2700000" y="0"/>
                        </a:cubicBezTo>
                        <a:cubicBezTo>
                          <a:pt x="2865701" y="-15401"/>
                          <a:pt x="3067905" y="52205"/>
                          <a:pt x="3326400" y="0"/>
                        </a:cubicBezTo>
                        <a:cubicBezTo>
                          <a:pt x="3584895" y="-52205"/>
                          <a:pt x="3679323" y="30812"/>
                          <a:pt x="3823200" y="0"/>
                        </a:cubicBezTo>
                        <a:cubicBezTo>
                          <a:pt x="3967077" y="-30812"/>
                          <a:pt x="4125495" y="22976"/>
                          <a:pt x="4276800" y="0"/>
                        </a:cubicBezTo>
                        <a:cubicBezTo>
                          <a:pt x="4428105" y="-22976"/>
                          <a:pt x="4651126" y="41171"/>
                          <a:pt x="4860000" y="0"/>
                        </a:cubicBezTo>
                        <a:cubicBezTo>
                          <a:pt x="5068874" y="-41171"/>
                          <a:pt x="5200269" y="27079"/>
                          <a:pt x="5356800" y="0"/>
                        </a:cubicBezTo>
                        <a:cubicBezTo>
                          <a:pt x="5513331" y="-27079"/>
                          <a:pt x="5840818" y="20951"/>
                          <a:pt x="5983200" y="0"/>
                        </a:cubicBezTo>
                        <a:cubicBezTo>
                          <a:pt x="6125582" y="-20951"/>
                          <a:pt x="6338118" y="30503"/>
                          <a:pt x="6436800" y="0"/>
                        </a:cubicBezTo>
                        <a:cubicBezTo>
                          <a:pt x="6535482" y="-30503"/>
                          <a:pt x="6855108" y="61371"/>
                          <a:pt x="7020000" y="0"/>
                        </a:cubicBezTo>
                        <a:cubicBezTo>
                          <a:pt x="8585259" y="17814"/>
                          <a:pt x="9359142" y="1150465"/>
                          <a:pt x="9720000" y="2700000"/>
                        </a:cubicBezTo>
                        <a:lnTo>
                          <a:pt x="9720000" y="2700000"/>
                        </a:lnTo>
                        <a:cubicBezTo>
                          <a:pt x="10015189" y="4432579"/>
                          <a:pt x="8651054" y="5608233"/>
                          <a:pt x="7020000" y="5400000"/>
                        </a:cubicBezTo>
                        <a:cubicBezTo>
                          <a:pt x="6863354" y="5437782"/>
                          <a:pt x="6694800" y="5391031"/>
                          <a:pt x="6523200" y="5400000"/>
                        </a:cubicBezTo>
                        <a:cubicBezTo>
                          <a:pt x="6351600" y="5408969"/>
                          <a:pt x="6214957" y="5357161"/>
                          <a:pt x="5983200" y="5400000"/>
                        </a:cubicBezTo>
                        <a:cubicBezTo>
                          <a:pt x="5751443" y="5442839"/>
                          <a:pt x="5568657" y="5362613"/>
                          <a:pt x="5443200" y="5400000"/>
                        </a:cubicBezTo>
                        <a:cubicBezTo>
                          <a:pt x="5317743" y="5437387"/>
                          <a:pt x="5168097" y="5361441"/>
                          <a:pt x="4903200" y="5400000"/>
                        </a:cubicBezTo>
                        <a:cubicBezTo>
                          <a:pt x="4638303" y="5438559"/>
                          <a:pt x="4538579" y="5338711"/>
                          <a:pt x="4320000" y="5400000"/>
                        </a:cubicBezTo>
                        <a:cubicBezTo>
                          <a:pt x="4101421" y="5461289"/>
                          <a:pt x="3961475" y="5399787"/>
                          <a:pt x="3736800" y="5400000"/>
                        </a:cubicBezTo>
                        <a:cubicBezTo>
                          <a:pt x="3512125" y="5400213"/>
                          <a:pt x="2945699" y="5282292"/>
                          <a:pt x="2700000" y="5400000"/>
                        </a:cubicBezTo>
                        <a:cubicBezTo>
                          <a:pt x="1358972" y="5424392"/>
                          <a:pt x="-237280" y="4200938"/>
                          <a:pt x="0" y="2700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127000" sx="103000" sy="103000" algn="ctr" rotWithShape="0">
              <a:srgbClr val="2A421A"/>
            </a:outerShdw>
            <a:softEdge rad="0"/>
          </a:effectLst>
          <a:scene3d>
            <a:camera prst="orthographicFront"/>
            <a:lightRig rig="threePt" dir="t"/>
          </a:scene3d>
          <a:sp3d prstMaterial="matte"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89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CAADB08-D8A0-495F-8B48-22F173A713FA}"/>
              </a:ext>
            </a:extLst>
          </p:cNvPr>
          <p:cNvGrpSpPr/>
          <p:nvPr/>
        </p:nvGrpSpPr>
        <p:grpSpPr>
          <a:xfrm>
            <a:off x="394650" y="3247444"/>
            <a:ext cx="2700000" cy="2700000"/>
            <a:chOff x="2883400" y="2209800"/>
            <a:chExt cx="2700000" cy="2700000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4D47A26-B89B-47D4-8DB1-6D4B5148193D}"/>
                </a:ext>
              </a:extLst>
            </p:cNvPr>
            <p:cNvSpPr/>
            <p:nvPr/>
          </p:nvSpPr>
          <p:spPr>
            <a:xfrm>
              <a:off x="2883400" y="2209800"/>
              <a:ext cx="2700000" cy="270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D9C8B305-722C-4BBA-B994-0343E40A6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3400" y="2479800"/>
              <a:ext cx="2160000" cy="21600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FF7184B-E665-4435-8688-72F3A90EC875}"/>
              </a:ext>
            </a:extLst>
          </p:cNvPr>
          <p:cNvGrpSpPr/>
          <p:nvPr/>
        </p:nvGrpSpPr>
        <p:grpSpPr>
          <a:xfrm>
            <a:off x="394650" y="248500"/>
            <a:ext cx="2700000" cy="2700000"/>
            <a:chOff x="3638600" y="3407400"/>
            <a:chExt cx="2700000" cy="27000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2B79894E-7A48-4AAE-A9AC-D584E14ADD52}"/>
                </a:ext>
              </a:extLst>
            </p:cNvPr>
            <p:cNvSpPr/>
            <p:nvPr/>
          </p:nvSpPr>
          <p:spPr>
            <a:xfrm>
              <a:off x="3638600" y="3407400"/>
              <a:ext cx="2700000" cy="270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8014BCB-D164-4F73-98D2-19EE959DD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88600" y="3917601"/>
              <a:ext cx="1800000" cy="180000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B3827360-6A8A-4291-9073-3E92107950F0}"/>
              </a:ext>
            </a:extLst>
          </p:cNvPr>
          <p:cNvGrpSpPr/>
          <p:nvPr/>
        </p:nvGrpSpPr>
        <p:grpSpPr>
          <a:xfrm>
            <a:off x="3544650" y="308701"/>
            <a:ext cx="2700000" cy="2700000"/>
            <a:chOff x="3666000" y="386100"/>
            <a:chExt cx="2700000" cy="27000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81F7A393-EC0B-4FF7-8985-0CF6FE2E3FCC}"/>
                </a:ext>
              </a:extLst>
            </p:cNvPr>
            <p:cNvSpPr/>
            <p:nvPr/>
          </p:nvSpPr>
          <p:spPr>
            <a:xfrm>
              <a:off x="3666000" y="386100"/>
              <a:ext cx="2700000" cy="270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52E9554D-A5C3-4572-B424-378F4608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36000" y="656100"/>
              <a:ext cx="2160000" cy="2160000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F679053E-624B-47A1-9547-505A8444B8C1}"/>
              </a:ext>
            </a:extLst>
          </p:cNvPr>
          <p:cNvGrpSpPr/>
          <p:nvPr/>
        </p:nvGrpSpPr>
        <p:grpSpPr>
          <a:xfrm>
            <a:off x="6694650" y="308701"/>
            <a:ext cx="2700000" cy="2700000"/>
            <a:chOff x="8216050" y="3639500"/>
            <a:chExt cx="2700000" cy="2700000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F5488D8F-94A0-4E2D-897B-7EADD10EC578}"/>
                </a:ext>
              </a:extLst>
            </p:cNvPr>
            <p:cNvSpPr/>
            <p:nvPr/>
          </p:nvSpPr>
          <p:spPr>
            <a:xfrm>
              <a:off x="8216050" y="3639500"/>
              <a:ext cx="2700000" cy="270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34DF1E6-7A05-4F49-89C7-485B9311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86050" y="3909500"/>
              <a:ext cx="2160000" cy="2160000"/>
            </a:xfrm>
            <a:prstGeom prst="rect">
              <a:avLst/>
            </a:prstGeom>
          </p:spPr>
        </p:pic>
      </p:grpSp>
      <p:sp>
        <p:nvSpPr>
          <p:cNvPr id="26" name="Овал 25">
            <a:extLst>
              <a:ext uri="{FF2B5EF4-FFF2-40B4-BE49-F238E27FC236}">
                <a16:creationId xmlns:a16="http://schemas.microsoft.com/office/drawing/2014/main" id="{2D023A54-5B1C-404F-9155-BCCEEFD6F4CA}"/>
              </a:ext>
            </a:extLst>
          </p:cNvPr>
          <p:cNvSpPr/>
          <p:nvPr/>
        </p:nvSpPr>
        <p:spPr>
          <a:xfrm>
            <a:off x="3544650" y="3247444"/>
            <a:ext cx="2700000" cy="270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69B5E7A3-78AE-4CA0-A842-C97295EADB79}"/>
              </a:ext>
            </a:extLst>
          </p:cNvPr>
          <p:cNvSpPr/>
          <p:nvPr/>
        </p:nvSpPr>
        <p:spPr>
          <a:xfrm>
            <a:off x="6694650" y="3278701"/>
            <a:ext cx="2700000" cy="270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7906822A-2F01-4EE2-984D-A32DE417A9F7}"/>
              </a:ext>
            </a:extLst>
          </p:cNvPr>
          <p:cNvSpPr/>
          <p:nvPr/>
        </p:nvSpPr>
        <p:spPr>
          <a:xfrm>
            <a:off x="9844650" y="1598500"/>
            <a:ext cx="2052000" cy="3168000"/>
          </a:xfrm>
          <a:prstGeom prst="roundRect">
            <a:avLst>
              <a:gd name="adj" fmla="val 86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933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1268</TotalTime>
  <Words>182</Words>
  <Application>Microsoft Office PowerPoint</Application>
  <PresentationFormat>Широкоэкранный</PresentationFormat>
  <Paragraphs>173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Century Gothic</vt:lpstr>
      <vt:lpstr>Corbel</vt:lpstr>
      <vt:lpstr>Stencil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Владислав Филипенков</dc:creator>
  <cp:lastModifiedBy>Владислав Филипенков</cp:lastModifiedBy>
  <cp:revision>78</cp:revision>
  <dcterms:created xsi:type="dcterms:W3CDTF">2024-11-12T23:36:36Z</dcterms:created>
  <dcterms:modified xsi:type="dcterms:W3CDTF">2025-02-18T01:35:52Z</dcterms:modified>
</cp:coreProperties>
</file>